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105"/>
  </p:notesMasterIdLst>
  <p:sldIdLst>
    <p:sldId id="631" r:id="rId2"/>
    <p:sldId id="1069" r:id="rId3"/>
    <p:sldId id="1052" r:id="rId4"/>
    <p:sldId id="1053" r:id="rId5"/>
    <p:sldId id="1051" r:id="rId6"/>
    <p:sldId id="1067" r:id="rId7"/>
    <p:sldId id="1054" r:id="rId8"/>
    <p:sldId id="1061" r:id="rId9"/>
    <p:sldId id="1056" r:id="rId10"/>
    <p:sldId id="1057" r:id="rId11"/>
    <p:sldId id="1058" r:id="rId12"/>
    <p:sldId id="1059" r:id="rId13"/>
    <p:sldId id="1060" r:id="rId14"/>
    <p:sldId id="1062" r:id="rId15"/>
    <p:sldId id="1063" r:id="rId16"/>
    <p:sldId id="1064" r:id="rId17"/>
    <p:sldId id="1065" r:id="rId18"/>
    <p:sldId id="1066" r:id="rId19"/>
    <p:sldId id="1068" r:id="rId20"/>
    <p:sldId id="1005" r:id="rId21"/>
    <p:sldId id="1018" r:id="rId22"/>
    <p:sldId id="1014" r:id="rId23"/>
    <p:sldId id="948" r:id="rId24"/>
    <p:sldId id="971" r:id="rId25"/>
    <p:sldId id="972" r:id="rId26"/>
    <p:sldId id="969" r:id="rId27"/>
    <p:sldId id="953" r:id="rId28"/>
    <p:sldId id="954" r:id="rId29"/>
    <p:sldId id="955" r:id="rId30"/>
    <p:sldId id="957" r:id="rId31"/>
    <p:sldId id="956" r:id="rId32"/>
    <p:sldId id="960" r:id="rId33"/>
    <p:sldId id="961" r:id="rId34"/>
    <p:sldId id="1020" r:id="rId35"/>
    <p:sldId id="1021" r:id="rId36"/>
    <p:sldId id="1022" r:id="rId37"/>
    <p:sldId id="1023" r:id="rId38"/>
    <p:sldId id="1024" r:id="rId39"/>
    <p:sldId id="1017" r:id="rId40"/>
    <p:sldId id="949" r:id="rId41"/>
    <p:sldId id="951" r:id="rId42"/>
    <p:sldId id="952" r:id="rId43"/>
    <p:sldId id="962" r:id="rId44"/>
    <p:sldId id="963" r:id="rId45"/>
    <p:sldId id="964" r:id="rId46"/>
    <p:sldId id="965" r:id="rId47"/>
    <p:sldId id="966" r:id="rId48"/>
    <p:sldId id="967" r:id="rId49"/>
    <p:sldId id="968" r:id="rId50"/>
    <p:sldId id="1025" r:id="rId51"/>
    <p:sldId id="1026" r:id="rId52"/>
    <p:sldId id="1027" r:id="rId53"/>
    <p:sldId id="974" r:id="rId54"/>
    <p:sldId id="995" r:id="rId55"/>
    <p:sldId id="973" r:id="rId56"/>
    <p:sldId id="977" r:id="rId57"/>
    <p:sldId id="978" r:id="rId58"/>
    <p:sldId id="982" r:id="rId59"/>
    <p:sldId id="983" r:id="rId60"/>
    <p:sldId id="1028" r:id="rId61"/>
    <p:sldId id="1050" r:id="rId62"/>
    <p:sldId id="1029" r:id="rId63"/>
    <p:sldId id="1030" r:id="rId64"/>
    <p:sldId id="1031" r:id="rId65"/>
    <p:sldId id="1032" r:id="rId66"/>
    <p:sldId id="1033" r:id="rId67"/>
    <p:sldId id="1034" r:id="rId68"/>
    <p:sldId id="1035" r:id="rId69"/>
    <p:sldId id="1036" r:id="rId70"/>
    <p:sldId id="1037" r:id="rId71"/>
    <p:sldId id="1038" r:id="rId72"/>
    <p:sldId id="1039" r:id="rId73"/>
    <p:sldId id="1040" r:id="rId74"/>
    <p:sldId id="1041" r:id="rId75"/>
    <p:sldId id="1042" r:id="rId76"/>
    <p:sldId id="1043" r:id="rId77"/>
    <p:sldId id="1044" r:id="rId78"/>
    <p:sldId id="1049" r:id="rId79"/>
    <p:sldId id="1046" r:id="rId80"/>
    <p:sldId id="1047" r:id="rId81"/>
    <p:sldId id="1048" r:id="rId82"/>
    <p:sldId id="979" r:id="rId83"/>
    <p:sldId id="981" r:id="rId84"/>
    <p:sldId id="985" r:id="rId85"/>
    <p:sldId id="996" r:id="rId86"/>
    <p:sldId id="984" r:id="rId87"/>
    <p:sldId id="989" r:id="rId88"/>
    <p:sldId id="988" r:id="rId89"/>
    <p:sldId id="990" r:id="rId90"/>
    <p:sldId id="992" r:id="rId91"/>
    <p:sldId id="993" r:id="rId92"/>
    <p:sldId id="994" r:id="rId93"/>
    <p:sldId id="991" r:id="rId94"/>
    <p:sldId id="987" r:id="rId95"/>
    <p:sldId id="997" r:id="rId96"/>
    <p:sldId id="976" r:id="rId97"/>
    <p:sldId id="998" r:id="rId98"/>
    <p:sldId id="999" r:id="rId99"/>
    <p:sldId id="1000" r:id="rId100"/>
    <p:sldId id="1001" r:id="rId101"/>
    <p:sldId id="1002" r:id="rId102"/>
    <p:sldId id="1003" r:id="rId103"/>
    <p:sldId id="1004" r:id="rId104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FFFFFF"/>
    <a:srgbClr val="F2F2F2"/>
    <a:srgbClr val="D0CEB6"/>
    <a:srgbClr val="59AAE4"/>
    <a:srgbClr val="44639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44"/>
    <p:restoredTop sz="94745"/>
  </p:normalViewPr>
  <p:slideViewPr>
    <p:cSldViewPr snapToGrid="0">
      <p:cViewPr varScale="1">
        <p:scale>
          <a:sx n="76" d="100"/>
          <a:sy n="76" d="100"/>
        </p:scale>
        <p:origin x="216" y="4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48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664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935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65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885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37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48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428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019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777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578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551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547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49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85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4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tiff"/><Relationship Id="rId4" Type="http://schemas.openxmlformats.org/officeDocument/2006/relationships/image" Target="../media/image2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tiff"/><Relationship Id="rId4" Type="http://schemas.openxmlformats.org/officeDocument/2006/relationships/image" Target="../media/image2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tiff"/><Relationship Id="rId4" Type="http://schemas.openxmlformats.org/officeDocument/2006/relationships/image" Target="../media/image2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tiff"/><Relationship Id="rId4" Type="http://schemas.openxmlformats.org/officeDocument/2006/relationships/image" Target="../media/image2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tiff"/><Relationship Id="rId4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0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1499056" cy="7666037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Internet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A4848CF-3460-A341-AE4B-9356E19CCC47}"/>
              </a:ext>
            </a:extLst>
          </p:cNvPr>
          <p:cNvSpPr/>
          <p:nvPr/>
        </p:nvSpPr>
        <p:spPr>
          <a:xfrm>
            <a:off x="738189" y="3924300"/>
            <a:ext cx="3486150" cy="30432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9DE71-3CC4-AF43-9A8A-477361BE4246}"/>
              </a:ext>
            </a:extLst>
          </p:cNvPr>
          <p:cNvSpPr txBox="1"/>
          <p:nvPr/>
        </p:nvSpPr>
        <p:spPr>
          <a:xfrm>
            <a:off x="1252537" y="4024312"/>
            <a:ext cx="244810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MindsetDataBase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AD1C7-78C0-5449-A6E8-22E1D0733053}"/>
              </a:ext>
            </a:extLst>
          </p:cNvPr>
          <p:cNvSpPr txBox="1"/>
          <p:nvPr/>
        </p:nvSpPr>
        <p:spPr>
          <a:xfrm>
            <a:off x="866775" y="4638675"/>
            <a:ext cx="28456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Has a map of countries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B2FC95-DEEF-2C48-A5CD-AAB05B86D543}"/>
              </a:ext>
            </a:extLst>
          </p:cNvPr>
          <p:cNvCxnSpPr/>
          <p:nvPr/>
        </p:nvCxnSpPr>
        <p:spPr>
          <a:xfrm>
            <a:off x="966788" y="5295900"/>
            <a:ext cx="29432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4E4FA4-4336-F74E-A242-5842D616289A}"/>
              </a:ext>
            </a:extLst>
          </p:cNvPr>
          <p:cNvSpPr txBox="1"/>
          <p:nvPr/>
        </p:nvSpPr>
        <p:spPr>
          <a:xfrm>
            <a:off x="1023938" y="5510212"/>
            <a:ext cx="157927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loadData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958C5-EE95-A548-8498-CC01242A0F5C}"/>
              </a:ext>
            </a:extLst>
          </p:cNvPr>
          <p:cNvSpPr txBox="1"/>
          <p:nvPr/>
        </p:nvSpPr>
        <p:spPr>
          <a:xfrm>
            <a:off x="1033463" y="5905499"/>
            <a:ext cx="2416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getCountry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(name)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DDA64-9247-B24F-B44E-9D2DDD087A7C}"/>
              </a:ext>
            </a:extLst>
          </p:cNvPr>
          <p:cNvSpPr txBox="1"/>
          <p:nvPr/>
        </p:nvSpPr>
        <p:spPr>
          <a:xfrm>
            <a:off x="1028700" y="6372224"/>
            <a:ext cx="29738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getAllCountryNames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DD7B7-24DE-4845-9EB1-F828F967A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645" y="-118533"/>
            <a:ext cx="5094288" cy="737531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768647-245B-0E4B-8E7D-CAD752A4923B}"/>
              </a:ext>
            </a:extLst>
          </p:cNvPr>
          <p:cNvSpPr/>
          <p:nvPr/>
        </p:nvSpPr>
        <p:spPr>
          <a:xfrm>
            <a:off x="5450946" y="1186921"/>
            <a:ext cx="3303587" cy="472546"/>
          </a:xfrm>
          <a:prstGeom prst="roundRect">
            <a:avLst/>
          </a:pr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318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5273040" y="1447800"/>
            <a:ext cx="1584960" cy="1828800"/>
          </a:xfrm>
          <a:custGeom>
            <a:avLst/>
            <a:gdLst>
              <a:gd name="connsiteX0" fmla="*/ 1584960 w 1584960"/>
              <a:gd name="connsiteY0" fmla="*/ 1828800 h 1828800"/>
              <a:gd name="connsiteX1" fmla="*/ 1569720 w 1584960"/>
              <a:gd name="connsiteY1" fmla="*/ 1325880 h 1828800"/>
              <a:gd name="connsiteX2" fmla="*/ 1554480 w 1584960"/>
              <a:gd name="connsiteY2" fmla="*/ 1280160 h 1828800"/>
              <a:gd name="connsiteX3" fmla="*/ 1463040 w 1584960"/>
              <a:gd name="connsiteY3" fmla="*/ 1127760 h 1828800"/>
              <a:gd name="connsiteX4" fmla="*/ 1432560 w 1584960"/>
              <a:gd name="connsiteY4" fmla="*/ 1066800 h 1828800"/>
              <a:gd name="connsiteX5" fmla="*/ 1310640 w 1584960"/>
              <a:gd name="connsiteY5" fmla="*/ 944880 h 1828800"/>
              <a:gd name="connsiteX6" fmla="*/ 1127760 w 1584960"/>
              <a:gd name="connsiteY6" fmla="*/ 746760 h 1828800"/>
              <a:gd name="connsiteX7" fmla="*/ 1082040 w 1584960"/>
              <a:gd name="connsiteY7" fmla="*/ 701040 h 1828800"/>
              <a:gd name="connsiteX8" fmla="*/ 1021080 w 1584960"/>
              <a:gd name="connsiteY8" fmla="*/ 655320 h 1828800"/>
              <a:gd name="connsiteX9" fmla="*/ 838200 w 1584960"/>
              <a:gd name="connsiteY9" fmla="*/ 457200 h 1828800"/>
              <a:gd name="connsiteX10" fmla="*/ 716280 w 1584960"/>
              <a:gd name="connsiteY10" fmla="*/ 396240 h 1828800"/>
              <a:gd name="connsiteX11" fmla="*/ 563880 w 1584960"/>
              <a:gd name="connsiteY11" fmla="*/ 335280 h 1828800"/>
              <a:gd name="connsiteX12" fmla="*/ 518160 w 1584960"/>
              <a:gd name="connsiteY12" fmla="*/ 304800 h 1828800"/>
              <a:gd name="connsiteX13" fmla="*/ 411480 w 1584960"/>
              <a:gd name="connsiteY13" fmla="*/ 274320 h 1828800"/>
              <a:gd name="connsiteX14" fmla="*/ 350520 w 1584960"/>
              <a:gd name="connsiteY14" fmla="*/ 243840 h 1828800"/>
              <a:gd name="connsiteX15" fmla="*/ 259080 w 1584960"/>
              <a:gd name="connsiteY15" fmla="*/ 213360 h 1828800"/>
              <a:gd name="connsiteX16" fmla="*/ 60960 w 1584960"/>
              <a:gd name="connsiteY16" fmla="*/ 167640 h 1828800"/>
              <a:gd name="connsiteX17" fmla="*/ 45720 w 1584960"/>
              <a:gd name="connsiteY17" fmla="*/ 274320 h 1828800"/>
              <a:gd name="connsiteX18" fmla="*/ 15240 w 1584960"/>
              <a:gd name="connsiteY18" fmla="*/ 320040 h 1828800"/>
              <a:gd name="connsiteX19" fmla="*/ 0 w 1584960"/>
              <a:gd name="connsiteY19" fmla="*/ 365760 h 1828800"/>
              <a:gd name="connsiteX20" fmla="*/ 15240 w 1584960"/>
              <a:gd name="connsiteY20" fmla="*/ 304800 h 1828800"/>
              <a:gd name="connsiteX21" fmla="*/ 45720 w 1584960"/>
              <a:gd name="connsiteY21" fmla="*/ 167640 h 1828800"/>
              <a:gd name="connsiteX22" fmla="*/ 60960 w 1584960"/>
              <a:gd name="connsiteY22" fmla="*/ 106680 h 1828800"/>
              <a:gd name="connsiteX23" fmla="*/ 91440 w 1584960"/>
              <a:gd name="connsiteY23" fmla="*/ 45720 h 1828800"/>
              <a:gd name="connsiteX24" fmla="*/ 167640 w 1584960"/>
              <a:gd name="connsiteY24" fmla="*/ 30480 h 1828800"/>
              <a:gd name="connsiteX25" fmla="*/ 274320 w 1584960"/>
              <a:gd name="connsiteY25" fmla="*/ 15240 h 1828800"/>
              <a:gd name="connsiteX26" fmla="*/ 365760 w 1584960"/>
              <a:gd name="connsiteY26" fmla="*/ 0 h 1828800"/>
              <a:gd name="connsiteX27" fmla="*/ 670560 w 1584960"/>
              <a:gd name="connsiteY27" fmla="*/ 15240 h 1828800"/>
              <a:gd name="connsiteX28" fmla="*/ 792480 w 1584960"/>
              <a:gd name="connsiteY28" fmla="*/ 4572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584960" h="1828800">
                <a:moveTo>
                  <a:pt x="1584960" y="1828800"/>
                </a:moveTo>
                <a:cubicBezTo>
                  <a:pt x="1579880" y="1661160"/>
                  <a:pt x="1579023" y="1493339"/>
                  <a:pt x="1569720" y="1325880"/>
                </a:cubicBezTo>
                <a:cubicBezTo>
                  <a:pt x="1568829" y="1309840"/>
                  <a:pt x="1562096" y="1294304"/>
                  <a:pt x="1554480" y="1280160"/>
                </a:cubicBezTo>
                <a:cubicBezTo>
                  <a:pt x="1526393" y="1227999"/>
                  <a:pt x="1489534" y="1180748"/>
                  <a:pt x="1463040" y="1127760"/>
                </a:cubicBezTo>
                <a:cubicBezTo>
                  <a:pt x="1452880" y="1107440"/>
                  <a:pt x="1447104" y="1084253"/>
                  <a:pt x="1432560" y="1066800"/>
                </a:cubicBezTo>
                <a:cubicBezTo>
                  <a:pt x="1395766" y="1022648"/>
                  <a:pt x="1345124" y="990859"/>
                  <a:pt x="1310640" y="944880"/>
                </a:cubicBezTo>
                <a:cubicBezTo>
                  <a:pt x="1226125" y="832194"/>
                  <a:pt x="1282881" y="901881"/>
                  <a:pt x="1127760" y="746760"/>
                </a:cubicBezTo>
                <a:cubicBezTo>
                  <a:pt x="1112520" y="731520"/>
                  <a:pt x="1099282" y="713972"/>
                  <a:pt x="1082040" y="701040"/>
                </a:cubicBezTo>
                <a:cubicBezTo>
                  <a:pt x="1061720" y="685800"/>
                  <a:pt x="1039041" y="673281"/>
                  <a:pt x="1021080" y="655320"/>
                </a:cubicBezTo>
                <a:cubicBezTo>
                  <a:pt x="912988" y="547228"/>
                  <a:pt x="1053339" y="600626"/>
                  <a:pt x="838200" y="457200"/>
                </a:cubicBezTo>
                <a:cubicBezTo>
                  <a:pt x="753671" y="400847"/>
                  <a:pt x="833453" y="449501"/>
                  <a:pt x="716280" y="396240"/>
                </a:cubicBezTo>
                <a:cubicBezTo>
                  <a:pt x="581623" y="335032"/>
                  <a:pt x="672948" y="362547"/>
                  <a:pt x="563880" y="335280"/>
                </a:cubicBezTo>
                <a:cubicBezTo>
                  <a:pt x="548640" y="325120"/>
                  <a:pt x="534543" y="312991"/>
                  <a:pt x="518160" y="304800"/>
                </a:cubicBezTo>
                <a:cubicBezTo>
                  <a:pt x="481316" y="286378"/>
                  <a:pt x="450543" y="288969"/>
                  <a:pt x="411480" y="274320"/>
                </a:cubicBezTo>
                <a:cubicBezTo>
                  <a:pt x="390208" y="266343"/>
                  <a:pt x="371614" y="252277"/>
                  <a:pt x="350520" y="243840"/>
                </a:cubicBezTo>
                <a:cubicBezTo>
                  <a:pt x="320689" y="231908"/>
                  <a:pt x="290249" y="221152"/>
                  <a:pt x="259080" y="213360"/>
                </a:cubicBezTo>
                <a:cubicBezTo>
                  <a:pt x="112030" y="176598"/>
                  <a:pt x="178237" y="191095"/>
                  <a:pt x="60960" y="167640"/>
                </a:cubicBezTo>
                <a:cubicBezTo>
                  <a:pt x="55880" y="203200"/>
                  <a:pt x="56042" y="239914"/>
                  <a:pt x="45720" y="274320"/>
                </a:cubicBezTo>
                <a:cubicBezTo>
                  <a:pt x="40457" y="291864"/>
                  <a:pt x="23431" y="303657"/>
                  <a:pt x="15240" y="320040"/>
                </a:cubicBezTo>
                <a:cubicBezTo>
                  <a:pt x="8056" y="334408"/>
                  <a:pt x="0" y="381824"/>
                  <a:pt x="0" y="365760"/>
                </a:cubicBezTo>
                <a:cubicBezTo>
                  <a:pt x="0" y="344815"/>
                  <a:pt x="10160" y="325120"/>
                  <a:pt x="15240" y="304800"/>
                </a:cubicBezTo>
                <a:cubicBezTo>
                  <a:pt x="52407" y="156132"/>
                  <a:pt x="7025" y="341770"/>
                  <a:pt x="45720" y="167640"/>
                </a:cubicBezTo>
                <a:cubicBezTo>
                  <a:pt x="50264" y="147193"/>
                  <a:pt x="53606" y="126292"/>
                  <a:pt x="60960" y="106680"/>
                </a:cubicBezTo>
                <a:cubicBezTo>
                  <a:pt x="68937" y="85408"/>
                  <a:pt x="72953" y="58925"/>
                  <a:pt x="91440" y="45720"/>
                </a:cubicBezTo>
                <a:cubicBezTo>
                  <a:pt x="112518" y="30664"/>
                  <a:pt x="142089" y="34738"/>
                  <a:pt x="167640" y="30480"/>
                </a:cubicBezTo>
                <a:cubicBezTo>
                  <a:pt x="203072" y="24575"/>
                  <a:pt x="238817" y="20702"/>
                  <a:pt x="274320" y="15240"/>
                </a:cubicBezTo>
                <a:cubicBezTo>
                  <a:pt x="304861" y="10541"/>
                  <a:pt x="335280" y="5080"/>
                  <a:pt x="365760" y="0"/>
                </a:cubicBezTo>
                <a:cubicBezTo>
                  <a:pt x="467360" y="5080"/>
                  <a:pt x="569504" y="3580"/>
                  <a:pt x="670560" y="15240"/>
                </a:cubicBezTo>
                <a:cubicBezTo>
                  <a:pt x="962565" y="48933"/>
                  <a:pt x="669495" y="45720"/>
                  <a:pt x="792480" y="4572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3318537" cy="1127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C: Hello world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126480" y="3886200"/>
            <a:ext cx="2646878" cy="382733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4400" y="4175760"/>
            <a:ext cx="2646878" cy="382733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56960" y="5593080"/>
            <a:ext cx="1478290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Im</a:t>
            </a:r>
            <a:r>
              <a:rPr lang="en-US" sz="2000" dirty="0"/>
              <a:t> here too</a:t>
            </a:r>
          </a:p>
        </p:txBody>
      </p:sp>
      <p:sp>
        <p:nvSpPr>
          <p:cNvPr id="30" name="Freeform 29"/>
          <p:cNvSpPr/>
          <p:nvPr/>
        </p:nvSpPr>
        <p:spPr>
          <a:xfrm>
            <a:off x="7985760" y="5455920"/>
            <a:ext cx="868680" cy="642645"/>
          </a:xfrm>
          <a:custGeom>
            <a:avLst/>
            <a:gdLst>
              <a:gd name="connsiteX0" fmla="*/ 838200 w 868680"/>
              <a:gd name="connsiteY0" fmla="*/ 76200 h 642645"/>
              <a:gd name="connsiteX1" fmla="*/ 685800 w 868680"/>
              <a:gd name="connsiteY1" fmla="*/ 45720 h 642645"/>
              <a:gd name="connsiteX2" fmla="*/ 594360 w 868680"/>
              <a:gd name="connsiteY2" fmla="*/ 15240 h 642645"/>
              <a:gd name="connsiteX3" fmla="*/ 548640 w 868680"/>
              <a:gd name="connsiteY3" fmla="*/ 0 h 642645"/>
              <a:gd name="connsiteX4" fmla="*/ 198120 w 868680"/>
              <a:gd name="connsiteY4" fmla="*/ 15240 h 642645"/>
              <a:gd name="connsiteX5" fmla="*/ 106680 w 868680"/>
              <a:gd name="connsiteY5" fmla="*/ 45720 h 642645"/>
              <a:gd name="connsiteX6" fmla="*/ 60960 w 868680"/>
              <a:gd name="connsiteY6" fmla="*/ 76200 h 642645"/>
              <a:gd name="connsiteX7" fmla="*/ 30480 w 868680"/>
              <a:gd name="connsiteY7" fmla="*/ 121920 h 642645"/>
              <a:gd name="connsiteX8" fmla="*/ 0 w 868680"/>
              <a:gd name="connsiteY8" fmla="*/ 213360 h 642645"/>
              <a:gd name="connsiteX9" fmla="*/ 15240 w 868680"/>
              <a:gd name="connsiteY9" fmla="*/ 381000 h 642645"/>
              <a:gd name="connsiteX10" fmla="*/ 30480 w 868680"/>
              <a:gd name="connsiteY10" fmla="*/ 426720 h 642645"/>
              <a:gd name="connsiteX11" fmla="*/ 76200 w 868680"/>
              <a:gd name="connsiteY11" fmla="*/ 472440 h 642645"/>
              <a:gd name="connsiteX12" fmla="*/ 228600 w 868680"/>
              <a:gd name="connsiteY12" fmla="*/ 563880 h 642645"/>
              <a:gd name="connsiteX13" fmla="*/ 289560 w 868680"/>
              <a:gd name="connsiteY13" fmla="*/ 579120 h 642645"/>
              <a:gd name="connsiteX14" fmla="*/ 441960 w 868680"/>
              <a:gd name="connsiteY14" fmla="*/ 640080 h 642645"/>
              <a:gd name="connsiteX15" fmla="*/ 746760 w 868680"/>
              <a:gd name="connsiteY15" fmla="*/ 594360 h 642645"/>
              <a:gd name="connsiteX16" fmla="*/ 792480 w 868680"/>
              <a:gd name="connsiteY16" fmla="*/ 548640 h 642645"/>
              <a:gd name="connsiteX17" fmla="*/ 853440 w 868680"/>
              <a:gd name="connsiteY17" fmla="*/ 396240 h 642645"/>
              <a:gd name="connsiteX18" fmla="*/ 868680 w 868680"/>
              <a:gd name="connsiteY18" fmla="*/ 350520 h 642645"/>
              <a:gd name="connsiteX19" fmla="*/ 853440 w 868680"/>
              <a:gd name="connsiteY19" fmla="*/ 259080 h 642645"/>
              <a:gd name="connsiteX20" fmla="*/ 762000 w 868680"/>
              <a:gd name="connsiteY20" fmla="*/ 167640 h 642645"/>
              <a:gd name="connsiteX21" fmla="*/ 716280 w 868680"/>
              <a:gd name="connsiteY21" fmla="*/ 152400 h 642645"/>
              <a:gd name="connsiteX22" fmla="*/ 716280 w 868680"/>
              <a:gd name="connsiteY22" fmla="*/ 121920 h 64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68680" h="642645">
                <a:moveTo>
                  <a:pt x="838200" y="76200"/>
                </a:moveTo>
                <a:cubicBezTo>
                  <a:pt x="776409" y="65902"/>
                  <a:pt x="742636" y="62771"/>
                  <a:pt x="685800" y="45720"/>
                </a:cubicBezTo>
                <a:cubicBezTo>
                  <a:pt x="655026" y="36488"/>
                  <a:pt x="624840" y="25400"/>
                  <a:pt x="594360" y="15240"/>
                </a:cubicBezTo>
                <a:lnTo>
                  <a:pt x="548640" y="0"/>
                </a:lnTo>
                <a:cubicBezTo>
                  <a:pt x="431800" y="5080"/>
                  <a:pt x="314450" y="3206"/>
                  <a:pt x="198120" y="15240"/>
                </a:cubicBezTo>
                <a:cubicBezTo>
                  <a:pt x="166162" y="18546"/>
                  <a:pt x="133413" y="27898"/>
                  <a:pt x="106680" y="45720"/>
                </a:cubicBezTo>
                <a:lnTo>
                  <a:pt x="60960" y="76200"/>
                </a:lnTo>
                <a:cubicBezTo>
                  <a:pt x="50800" y="91440"/>
                  <a:pt x="37919" y="105182"/>
                  <a:pt x="30480" y="121920"/>
                </a:cubicBezTo>
                <a:cubicBezTo>
                  <a:pt x="17431" y="151280"/>
                  <a:pt x="0" y="213360"/>
                  <a:pt x="0" y="213360"/>
                </a:cubicBezTo>
                <a:cubicBezTo>
                  <a:pt x="5080" y="269240"/>
                  <a:pt x="7305" y="325454"/>
                  <a:pt x="15240" y="381000"/>
                </a:cubicBezTo>
                <a:cubicBezTo>
                  <a:pt x="17512" y="396903"/>
                  <a:pt x="21569" y="413354"/>
                  <a:pt x="30480" y="426720"/>
                </a:cubicBezTo>
                <a:cubicBezTo>
                  <a:pt x="42435" y="444653"/>
                  <a:pt x="59187" y="459208"/>
                  <a:pt x="76200" y="472440"/>
                </a:cubicBezTo>
                <a:cubicBezTo>
                  <a:pt x="109202" y="498108"/>
                  <a:pt x="182840" y="546720"/>
                  <a:pt x="228600" y="563880"/>
                </a:cubicBezTo>
                <a:cubicBezTo>
                  <a:pt x="248212" y="571234"/>
                  <a:pt x="269498" y="573101"/>
                  <a:pt x="289560" y="579120"/>
                </a:cubicBezTo>
                <a:cubicBezTo>
                  <a:pt x="383721" y="607368"/>
                  <a:pt x="365579" y="601890"/>
                  <a:pt x="441960" y="640080"/>
                </a:cubicBezTo>
                <a:cubicBezTo>
                  <a:pt x="599699" y="630801"/>
                  <a:pt x="654388" y="671337"/>
                  <a:pt x="746760" y="594360"/>
                </a:cubicBezTo>
                <a:cubicBezTo>
                  <a:pt x="763317" y="580562"/>
                  <a:pt x="779953" y="566178"/>
                  <a:pt x="792480" y="548640"/>
                </a:cubicBezTo>
                <a:cubicBezTo>
                  <a:pt x="820510" y="509398"/>
                  <a:pt x="839560" y="437879"/>
                  <a:pt x="853440" y="396240"/>
                </a:cubicBezTo>
                <a:lnTo>
                  <a:pt x="868680" y="350520"/>
                </a:lnTo>
                <a:cubicBezTo>
                  <a:pt x="863600" y="320040"/>
                  <a:pt x="869010" y="285771"/>
                  <a:pt x="853440" y="259080"/>
                </a:cubicBezTo>
                <a:cubicBezTo>
                  <a:pt x="831721" y="221847"/>
                  <a:pt x="802893" y="181271"/>
                  <a:pt x="762000" y="167640"/>
                </a:cubicBezTo>
                <a:cubicBezTo>
                  <a:pt x="746760" y="162560"/>
                  <a:pt x="727639" y="163759"/>
                  <a:pt x="716280" y="152400"/>
                </a:cubicBezTo>
                <a:lnTo>
                  <a:pt x="716280" y="121920"/>
                </a:ln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806440" y="1905000"/>
            <a:ext cx="3871573" cy="784317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B: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</p:txBody>
      </p:sp>
    </p:spTree>
    <p:extLst>
      <p:ext uri="{BB962C8B-B14F-4D97-AF65-F5344CB8AC3E}">
        <p14:creationId xmlns:p14="http://schemas.microsoft.com/office/powerpoint/2010/main" val="209708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/>
      <p:bldP spid="30" grpId="0" animBg="1"/>
      <p:bldP spid="31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3502882" cy="1471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C: Hello world,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B: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" name="Freeform 1"/>
          <p:cNvSpPr/>
          <p:nvPr/>
        </p:nvSpPr>
        <p:spPr>
          <a:xfrm>
            <a:off x="5364480" y="1508760"/>
            <a:ext cx="1875063" cy="182880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80760" y="2042160"/>
            <a:ext cx="1843774" cy="77931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index =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26480" y="3886200"/>
            <a:ext cx="2646878" cy="382733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4400" y="4175760"/>
            <a:ext cx="2646878" cy="382733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</p:spTree>
    <p:extLst>
      <p:ext uri="{BB962C8B-B14F-4D97-AF65-F5344CB8AC3E}">
        <p14:creationId xmlns:p14="http://schemas.microsoft.com/office/powerpoint/2010/main" val="137000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3" name="Freeform 2"/>
          <p:cNvSpPr/>
          <p:nvPr/>
        </p:nvSpPr>
        <p:spPr>
          <a:xfrm>
            <a:off x="5135880" y="1889760"/>
            <a:ext cx="1830962" cy="1356360"/>
          </a:xfrm>
          <a:custGeom>
            <a:avLst/>
            <a:gdLst>
              <a:gd name="connsiteX0" fmla="*/ 0 w 1830962"/>
              <a:gd name="connsiteY0" fmla="*/ 0 h 1356360"/>
              <a:gd name="connsiteX1" fmla="*/ 121920 w 1830962"/>
              <a:gd name="connsiteY1" fmla="*/ 60960 h 1356360"/>
              <a:gd name="connsiteX2" fmla="*/ 259080 w 1830962"/>
              <a:gd name="connsiteY2" fmla="*/ 167640 h 1356360"/>
              <a:gd name="connsiteX3" fmla="*/ 304800 w 1830962"/>
              <a:gd name="connsiteY3" fmla="*/ 198120 h 1356360"/>
              <a:gd name="connsiteX4" fmla="*/ 441960 w 1830962"/>
              <a:gd name="connsiteY4" fmla="*/ 259080 h 1356360"/>
              <a:gd name="connsiteX5" fmla="*/ 487680 w 1830962"/>
              <a:gd name="connsiteY5" fmla="*/ 274320 h 1356360"/>
              <a:gd name="connsiteX6" fmla="*/ 624840 w 1830962"/>
              <a:gd name="connsiteY6" fmla="*/ 335280 h 1356360"/>
              <a:gd name="connsiteX7" fmla="*/ 685800 w 1830962"/>
              <a:gd name="connsiteY7" fmla="*/ 381000 h 1356360"/>
              <a:gd name="connsiteX8" fmla="*/ 731520 w 1830962"/>
              <a:gd name="connsiteY8" fmla="*/ 396240 h 1356360"/>
              <a:gd name="connsiteX9" fmla="*/ 822960 w 1830962"/>
              <a:gd name="connsiteY9" fmla="*/ 457200 h 1356360"/>
              <a:gd name="connsiteX10" fmla="*/ 944880 w 1830962"/>
              <a:gd name="connsiteY10" fmla="*/ 533400 h 1356360"/>
              <a:gd name="connsiteX11" fmla="*/ 1066800 w 1830962"/>
              <a:gd name="connsiteY11" fmla="*/ 609600 h 1356360"/>
              <a:gd name="connsiteX12" fmla="*/ 1112520 w 1830962"/>
              <a:gd name="connsiteY12" fmla="*/ 655320 h 1356360"/>
              <a:gd name="connsiteX13" fmla="*/ 1249680 w 1830962"/>
              <a:gd name="connsiteY13" fmla="*/ 777240 h 1356360"/>
              <a:gd name="connsiteX14" fmla="*/ 1295400 w 1830962"/>
              <a:gd name="connsiteY14" fmla="*/ 838200 h 1356360"/>
              <a:gd name="connsiteX15" fmla="*/ 1386840 w 1830962"/>
              <a:gd name="connsiteY15" fmla="*/ 929640 h 1356360"/>
              <a:gd name="connsiteX16" fmla="*/ 1417320 w 1830962"/>
              <a:gd name="connsiteY16" fmla="*/ 975360 h 1356360"/>
              <a:gd name="connsiteX17" fmla="*/ 1508760 w 1830962"/>
              <a:gd name="connsiteY17" fmla="*/ 1066800 h 1356360"/>
              <a:gd name="connsiteX18" fmla="*/ 1554480 w 1830962"/>
              <a:gd name="connsiteY18" fmla="*/ 1173480 h 1356360"/>
              <a:gd name="connsiteX19" fmla="*/ 1569720 w 1830962"/>
              <a:gd name="connsiteY19" fmla="*/ 1219200 h 1356360"/>
              <a:gd name="connsiteX20" fmla="*/ 1600200 w 1830962"/>
              <a:gd name="connsiteY20" fmla="*/ 1264920 h 1356360"/>
              <a:gd name="connsiteX21" fmla="*/ 1630680 w 1830962"/>
              <a:gd name="connsiteY21" fmla="*/ 1356360 h 1356360"/>
              <a:gd name="connsiteX22" fmla="*/ 1676400 w 1830962"/>
              <a:gd name="connsiteY22" fmla="*/ 1264920 h 1356360"/>
              <a:gd name="connsiteX23" fmla="*/ 1706880 w 1830962"/>
              <a:gd name="connsiteY23" fmla="*/ 1173480 h 1356360"/>
              <a:gd name="connsiteX24" fmla="*/ 1737360 w 1830962"/>
              <a:gd name="connsiteY24" fmla="*/ 1127760 h 1356360"/>
              <a:gd name="connsiteX25" fmla="*/ 1767840 w 1830962"/>
              <a:gd name="connsiteY25" fmla="*/ 1036320 h 1356360"/>
              <a:gd name="connsiteX26" fmla="*/ 1828800 w 1830962"/>
              <a:gd name="connsiteY26" fmla="*/ 944880 h 1356360"/>
              <a:gd name="connsiteX27" fmla="*/ 1767840 w 1830962"/>
              <a:gd name="connsiteY27" fmla="*/ 1066800 h 1356360"/>
              <a:gd name="connsiteX28" fmla="*/ 1752600 w 1830962"/>
              <a:gd name="connsiteY28" fmla="*/ 1127760 h 1356360"/>
              <a:gd name="connsiteX29" fmla="*/ 1661160 w 1830962"/>
              <a:gd name="connsiteY29" fmla="*/ 1295400 h 1356360"/>
              <a:gd name="connsiteX30" fmla="*/ 1432560 w 1830962"/>
              <a:gd name="connsiteY30" fmla="*/ 1280160 h 1356360"/>
              <a:gd name="connsiteX31" fmla="*/ 1341120 w 1830962"/>
              <a:gd name="connsiteY31" fmla="*/ 1249680 h 1356360"/>
              <a:gd name="connsiteX32" fmla="*/ 1280160 w 1830962"/>
              <a:gd name="connsiteY32" fmla="*/ 1234440 h 1356360"/>
              <a:gd name="connsiteX33" fmla="*/ 1143000 w 1830962"/>
              <a:gd name="connsiteY33" fmla="*/ 1188720 h 1356360"/>
              <a:gd name="connsiteX34" fmla="*/ 1082040 w 1830962"/>
              <a:gd name="connsiteY34" fmla="*/ 1173480 h 13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30962" h="1356360">
                <a:moveTo>
                  <a:pt x="0" y="0"/>
                </a:moveTo>
                <a:cubicBezTo>
                  <a:pt x="40640" y="20320"/>
                  <a:pt x="89791" y="28831"/>
                  <a:pt x="121920" y="60960"/>
                </a:cubicBezTo>
                <a:cubicBezTo>
                  <a:pt x="193543" y="132583"/>
                  <a:pt x="149707" y="94725"/>
                  <a:pt x="259080" y="167640"/>
                </a:cubicBezTo>
                <a:cubicBezTo>
                  <a:pt x="274320" y="177800"/>
                  <a:pt x="287424" y="192328"/>
                  <a:pt x="304800" y="198120"/>
                </a:cubicBezTo>
                <a:cubicBezTo>
                  <a:pt x="540707" y="276756"/>
                  <a:pt x="297055" y="186627"/>
                  <a:pt x="441960" y="259080"/>
                </a:cubicBezTo>
                <a:cubicBezTo>
                  <a:pt x="456328" y="266264"/>
                  <a:pt x="472638" y="268679"/>
                  <a:pt x="487680" y="274320"/>
                </a:cubicBezTo>
                <a:cubicBezTo>
                  <a:pt x="523809" y="287869"/>
                  <a:pt x="590206" y="313633"/>
                  <a:pt x="624840" y="335280"/>
                </a:cubicBezTo>
                <a:cubicBezTo>
                  <a:pt x="646379" y="348742"/>
                  <a:pt x="663747" y="368398"/>
                  <a:pt x="685800" y="381000"/>
                </a:cubicBezTo>
                <a:cubicBezTo>
                  <a:pt x="699748" y="388970"/>
                  <a:pt x="717477" y="388438"/>
                  <a:pt x="731520" y="396240"/>
                </a:cubicBezTo>
                <a:cubicBezTo>
                  <a:pt x="763542" y="414030"/>
                  <a:pt x="790195" y="440817"/>
                  <a:pt x="822960" y="457200"/>
                </a:cubicBezTo>
                <a:cubicBezTo>
                  <a:pt x="942029" y="516734"/>
                  <a:pt x="826178" y="454265"/>
                  <a:pt x="944880" y="533400"/>
                </a:cubicBezTo>
                <a:cubicBezTo>
                  <a:pt x="959751" y="543314"/>
                  <a:pt x="1044068" y="590657"/>
                  <a:pt x="1066800" y="609600"/>
                </a:cubicBezTo>
                <a:cubicBezTo>
                  <a:pt x="1083357" y="623398"/>
                  <a:pt x="1095963" y="641522"/>
                  <a:pt x="1112520" y="655320"/>
                </a:cubicBezTo>
                <a:cubicBezTo>
                  <a:pt x="1191729" y="721328"/>
                  <a:pt x="1150882" y="645509"/>
                  <a:pt x="1249680" y="777240"/>
                </a:cubicBezTo>
                <a:cubicBezTo>
                  <a:pt x="1264920" y="797560"/>
                  <a:pt x="1278408" y="819320"/>
                  <a:pt x="1295400" y="838200"/>
                </a:cubicBezTo>
                <a:cubicBezTo>
                  <a:pt x="1324236" y="870240"/>
                  <a:pt x="1362930" y="893774"/>
                  <a:pt x="1386840" y="929640"/>
                </a:cubicBezTo>
                <a:cubicBezTo>
                  <a:pt x="1397000" y="944880"/>
                  <a:pt x="1405151" y="961670"/>
                  <a:pt x="1417320" y="975360"/>
                </a:cubicBezTo>
                <a:cubicBezTo>
                  <a:pt x="1445958" y="1007577"/>
                  <a:pt x="1508760" y="1066800"/>
                  <a:pt x="1508760" y="1066800"/>
                </a:cubicBezTo>
                <a:cubicBezTo>
                  <a:pt x="1544501" y="1174022"/>
                  <a:pt x="1497984" y="1041655"/>
                  <a:pt x="1554480" y="1173480"/>
                </a:cubicBezTo>
                <a:cubicBezTo>
                  <a:pt x="1560808" y="1188245"/>
                  <a:pt x="1562536" y="1204832"/>
                  <a:pt x="1569720" y="1219200"/>
                </a:cubicBezTo>
                <a:cubicBezTo>
                  <a:pt x="1577911" y="1235583"/>
                  <a:pt x="1592761" y="1248182"/>
                  <a:pt x="1600200" y="1264920"/>
                </a:cubicBezTo>
                <a:cubicBezTo>
                  <a:pt x="1613249" y="1294280"/>
                  <a:pt x="1630680" y="1356360"/>
                  <a:pt x="1630680" y="1356360"/>
                </a:cubicBezTo>
                <a:cubicBezTo>
                  <a:pt x="1686260" y="1189619"/>
                  <a:pt x="1597618" y="1442179"/>
                  <a:pt x="1676400" y="1264920"/>
                </a:cubicBezTo>
                <a:cubicBezTo>
                  <a:pt x="1689449" y="1235560"/>
                  <a:pt x="1689058" y="1200213"/>
                  <a:pt x="1706880" y="1173480"/>
                </a:cubicBezTo>
                <a:cubicBezTo>
                  <a:pt x="1717040" y="1158240"/>
                  <a:pt x="1729921" y="1144498"/>
                  <a:pt x="1737360" y="1127760"/>
                </a:cubicBezTo>
                <a:cubicBezTo>
                  <a:pt x="1750409" y="1098400"/>
                  <a:pt x="1750018" y="1063053"/>
                  <a:pt x="1767840" y="1036320"/>
                </a:cubicBezTo>
                <a:cubicBezTo>
                  <a:pt x="1788160" y="1005840"/>
                  <a:pt x="1842405" y="910868"/>
                  <a:pt x="1828800" y="944880"/>
                </a:cubicBezTo>
                <a:cubicBezTo>
                  <a:pt x="1791518" y="1038086"/>
                  <a:pt x="1813495" y="998318"/>
                  <a:pt x="1767840" y="1066800"/>
                </a:cubicBezTo>
                <a:cubicBezTo>
                  <a:pt x="1762760" y="1087120"/>
                  <a:pt x="1760656" y="1108426"/>
                  <a:pt x="1752600" y="1127760"/>
                </a:cubicBezTo>
                <a:cubicBezTo>
                  <a:pt x="1714183" y="1219962"/>
                  <a:pt x="1704455" y="1230458"/>
                  <a:pt x="1661160" y="1295400"/>
                </a:cubicBezTo>
                <a:cubicBezTo>
                  <a:pt x="1584960" y="1290320"/>
                  <a:pt x="1508162" y="1290960"/>
                  <a:pt x="1432560" y="1280160"/>
                </a:cubicBezTo>
                <a:cubicBezTo>
                  <a:pt x="1400754" y="1275616"/>
                  <a:pt x="1372289" y="1257472"/>
                  <a:pt x="1341120" y="1249680"/>
                </a:cubicBezTo>
                <a:cubicBezTo>
                  <a:pt x="1320800" y="1244600"/>
                  <a:pt x="1299772" y="1241794"/>
                  <a:pt x="1280160" y="1234440"/>
                </a:cubicBezTo>
                <a:cubicBezTo>
                  <a:pt x="1114636" y="1172369"/>
                  <a:pt x="1334282" y="1231227"/>
                  <a:pt x="1143000" y="1188720"/>
                </a:cubicBezTo>
                <a:cubicBezTo>
                  <a:pt x="1122553" y="1184176"/>
                  <a:pt x="1082040" y="1173480"/>
                  <a:pt x="1082040" y="11734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080760" y="2042160"/>
            <a:ext cx="3134191" cy="44082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[B: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here too]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26480" y="3886200"/>
            <a:ext cx="2646878" cy="382733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4400" y="4175760"/>
            <a:ext cx="2646878" cy="382733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15840" y="274320"/>
            <a:ext cx="3502882" cy="1471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C: Hello world,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B: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26480" y="4251960"/>
            <a:ext cx="2646878" cy="382733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B: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4400" y="4511040"/>
            <a:ext cx="2646878" cy="382733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B: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</p:txBody>
      </p:sp>
    </p:spTree>
    <p:extLst>
      <p:ext uri="{BB962C8B-B14F-4D97-AF65-F5344CB8AC3E}">
        <p14:creationId xmlns:p14="http://schemas.microsoft.com/office/powerpoint/2010/main" val="187274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42" y="2362199"/>
            <a:ext cx="2268538" cy="2940228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486" y="2194560"/>
            <a:ext cx="1991305" cy="1413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6320" y="1371600"/>
            <a:ext cx="2028119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text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526" y="5212080"/>
            <a:ext cx="1991305" cy="14138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09982" y="4389120"/>
            <a:ext cx="3502883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index = </a:t>
            </a:r>
            <a:r>
              <a:rPr lang="en-US" sz="2400" i="1" dirty="0" err="1">
                <a:latin typeface="Courier" charset="0"/>
                <a:ea typeface="Courier" charset="0"/>
                <a:cs typeface="Courier" charset="0"/>
              </a:rPr>
              <a:t>startIndex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3440" y="1783080"/>
            <a:ext cx="221246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Chat Server</a:t>
            </a:r>
          </a:p>
        </p:txBody>
      </p:sp>
    </p:spTree>
    <p:extLst>
      <p:ext uri="{BB962C8B-B14F-4D97-AF65-F5344CB8AC3E}">
        <p14:creationId xmlns:p14="http://schemas.microsoft.com/office/powerpoint/2010/main" val="1740132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A4848CF-3460-A341-AE4B-9356E19CCC47}"/>
              </a:ext>
            </a:extLst>
          </p:cNvPr>
          <p:cNvSpPr/>
          <p:nvPr/>
        </p:nvSpPr>
        <p:spPr>
          <a:xfrm>
            <a:off x="738189" y="3924300"/>
            <a:ext cx="3486150" cy="30432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9DE71-3CC4-AF43-9A8A-477361BE4246}"/>
              </a:ext>
            </a:extLst>
          </p:cNvPr>
          <p:cNvSpPr txBox="1"/>
          <p:nvPr/>
        </p:nvSpPr>
        <p:spPr>
          <a:xfrm>
            <a:off x="1252537" y="4024312"/>
            <a:ext cx="244810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MindsetDataBase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AD1C7-78C0-5449-A6E8-22E1D0733053}"/>
              </a:ext>
            </a:extLst>
          </p:cNvPr>
          <p:cNvSpPr txBox="1"/>
          <p:nvPr/>
        </p:nvSpPr>
        <p:spPr>
          <a:xfrm>
            <a:off x="866775" y="4638675"/>
            <a:ext cx="28456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map of </a:t>
            </a:r>
            <a:r>
              <a:rPr lang="en-US" dirty="0">
                <a:solidFill>
                  <a:srgbClr val="0432FF"/>
                </a:solidFill>
              </a:rPr>
              <a:t>countries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B2FC95-DEEF-2C48-A5CD-AAB05B86D543}"/>
              </a:ext>
            </a:extLst>
          </p:cNvPr>
          <p:cNvCxnSpPr/>
          <p:nvPr/>
        </p:nvCxnSpPr>
        <p:spPr>
          <a:xfrm>
            <a:off x="966788" y="5295900"/>
            <a:ext cx="29432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4E4FA4-4336-F74E-A242-5842D616289A}"/>
              </a:ext>
            </a:extLst>
          </p:cNvPr>
          <p:cNvSpPr txBox="1"/>
          <p:nvPr/>
        </p:nvSpPr>
        <p:spPr>
          <a:xfrm>
            <a:off x="1023938" y="5510212"/>
            <a:ext cx="157927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loadData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958C5-EE95-A548-8498-CC01242A0F5C}"/>
              </a:ext>
            </a:extLst>
          </p:cNvPr>
          <p:cNvSpPr txBox="1"/>
          <p:nvPr/>
        </p:nvSpPr>
        <p:spPr>
          <a:xfrm>
            <a:off x="1033463" y="5905499"/>
            <a:ext cx="2416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getCountry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(name)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DDA64-9247-B24F-B44E-9D2DDD087A7C}"/>
              </a:ext>
            </a:extLst>
          </p:cNvPr>
          <p:cNvSpPr txBox="1"/>
          <p:nvPr/>
        </p:nvSpPr>
        <p:spPr>
          <a:xfrm>
            <a:off x="1028700" y="6372224"/>
            <a:ext cx="29738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getAllCountryNames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DD7B7-24DE-4845-9EB1-F828F967A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645" y="-118533"/>
            <a:ext cx="5094288" cy="737531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768647-245B-0E4B-8E7D-CAD752A4923B}"/>
              </a:ext>
            </a:extLst>
          </p:cNvPr>
          <p:cNvSpPr/>
          <p:nvPr/>
        </p:nvSpPr>
        <p:spPr>
          <a:xfrm>
            <a:off x="5434014" y="2304521"/>
            <a:ext cx="3218920" cy="777346"/>
          </a:xfrm>
          <a:prstGeom prst="roundRect">
            <a:avLst/>
          </a:pr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42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A4848CF-3460-A341-AE4B-9356E19CCC47}"/>
              </a:ext>
            </a:extLst>
          </p:cNvPr>
          <p:cNvSpPr/>
          <p:nvPr/>
        </p:nvSpPr>
        <p:spPr>
          <a:xfrm>
            <a:off x="738189" y="3924300"/>
            <a:ext cx="3486150" cy="30432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9DE71-3CC4-AF43-9A8A-477361BE4246}"/>
              </a:ext>
            </a:extLst>
          </p:cNvPr>
          <p:cNvSpPr txBox="1"/>
          <p:nvPr/>
        </p:nvSpPr>
        <p:spPr>
          <a:xfrm>
            <a:off x="1252537" y="4024312"/>
            <a:ext cx="244810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MindsetDataBase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AD1C7-78C0-5449-A6E8-22E1D0733053}"/>
              </a:ext>
            </a:extLst>
          </p:cNvPr>
          <p:cNvSpPr txBox="1"/>
          <p:nvPr/>
        </p:nvSpPr>
        <p:spPr>
          <a:xfrm>
            <a:off x="866775" y="4638675"/>
            <a:ext cx="28456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map of </a:t>
            </a:r>
            <a:r>
              <a:rPr lang="en-US" dirty="0">
                <a:solidFill>
                  <a:srgbClr val="0432FF"/>
                </a:solidFill>
              </a:rPr>
              <a:t>countries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B2FC95-DEEF-2C48-A5CD-AAB05B86D543}"/>
              </a:ext>
            </a:extLst>
          </p:cNvPr>
          <p:cNvCxnSpPr/>
          <p:nvPr/>
        </p:nvCxnSpPr>
        <p:spPr>
          <a:xfrm>
            <a:off x="966788" y="5295900"/>
            <a:ext cx="29432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4E4FA4-4336-F74E-A242-5842D616289A}"/>
              </a:ext>
            </a:extLst>
          </p:cNvPr>
          <p:cNvSpPr txBox="1"/>
          <p:nvPr/>
        </p:nvSpPr>
        <p:spPr>
          <a:xfrm>
            <a:off x="1023938" y="5510212"/>
            <a:ext cx="157927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loadData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958C5-EE95-A548-8498-CC01242A0F5C}"/>
              </a:ext>
            </a:extLst>
          </p:cNvPr>
          <p:cNvSpPr txBox="1"/>
          <p:nvPr/>
        </p:nvSpPr>
        <p:spPr>
          <a:xfrm>
            <a:off x="1033463" y="5905499"/>
            <a:ext cx="2416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getCountry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(name)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DDA64-9247-B24F-B44E-9D2DDD087A7C}"/>
              </a:ext>
            </a:extLst>
          </p:cNvPr>
          <p:cNvSpPr txBox="1"/>
          <p:nvPr/>
        </p:nvSpPr>
        <p:spPr>
          <a:xfrm>
            <a:off x="1028700" y="6372224"/>
            <a:ext cx="29738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getAllCountryNames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DD7B7-24DE-4845-9EB1-F828F967A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645" y="-118533"/>
            <a:ext cx="5094288" cy="737531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768647-245B-0E4B-8E7D-CAD752A4923B}"/>
              </a:ext>
            </a:extLst>
          </p:cNvPr>
          <p:cNvSpPr/>
          <p:nvPr/>
        </p:nvSpPr>
        <p:spPr>
          <a:xfrm>
            <a:off x="5450948" y="3117321"/>
            <a:ext cx="3066519" cy="624946"/>
          </a:xfrm>
          <a:prstGeom prst="roundRect">
            <a:avLst/>
          </a:pr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23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A4848CF-3460-A341-AE4B-9356E19CCC47}"/>
              </a:ext>
            </a:extLst>
          </p:cNvPr>
          <p:cNvSpPr/>
          <p:nvPr/>
        </p:nvSpPr>
        <p:spPr>
          <a:xfrm>
            <a:off x="738189" y="3924300"/>
            <a:ext cx="3486150" cy="30432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9DE71-3CC4-AF43-9A8A-477361BE4246}"/>
              </a:ext>
            </a:extLst>
          </p:cNvPr>
          <p:cNvSpPr txBox="1"/>
          <p:nvPr/>
        </p:nvSpPr>
        <p:spPr>
          <a:xfrm>
            <a:off x="1252537" y="4024312"/>
            <a:ext cx="244810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MindsetDataBase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AD1C7-78C0-5449-A6E8-22E1D0733053}"/>
              </a:ext>
            </a:extLst>
          </p:cNvPr>
          <p:cNvSpPr txBox="1"/>
          <p:nvPr/>
        </p:nvSpPr>
        <p:spPr>
          <a:xfrm>
            <a:off x="866775" y="4638675"/>
            <a:ext cx="28456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map of </a:t>
            </a:r>
            <a:r>
              <a:rPr lang="en-US" dirty="0">
                <a:solidFill>
                  <a:srgbClr val="0432FF"/>
                </a:solidFill>
              </a:rPr>
              <a:t>countries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B2FC95-DEEF-2C48-A5CD-AAB05B86D543}"/>
              </a:ext>
            </a:extLst>
          </p:cNvPr>
          <p:cNvCxnSpPr/>
          <p:nvPr/>
        </p:nvCxnSpPr>
        <p:spPr>
          <a:xfrm>
            <a:off x="966788" y="5295900"/>
            <a:ext cx="29432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4E4FA4-4336-F74E-A242-5842D616289A}"/>
              </a:ext>
            </a:extLst>
          </p:cNvPr>
          <p:cNvSpPr txBox="1"/>
          <p:nvPr/>
        </p:nvSpPr>
        <p:spPr>
          <a:xfrm>
            <a:off x="1023938" y="5510212"/>
            <a:ext cx="157927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loadData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958C5-EE95-A548-8498-CC01242A0F5C}"/>
              </a:ext>
            </a:extLst>
          </p:cNvPr>
          <p:cNvSpPr txBox="1"/>
          <p:nvPr/>
        </p:nvSpPr>
        <p:spPr>
          <a:xfrm>
            <a:off x="1033463" y="5905499"/>
            <a:ext cx="2416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getCountry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(name)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DDA64-9247-B24F-B44E-9D2DDD087A7C}"/>
              </a:ext>
            </a:extLst>
          </p:cNvPr>
          <p:cNvSpPr txBox="1"/>
          <p:nvPr/>
        </p:nvSpPr>
        <p:spPr>
          <a:xfrm>
            <a:off x="1028700" y="6372224"/>
            <a:ext cx="29738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getAllCountryNames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DD7B7-24DE-4845-9EB1-F828F967A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645" y="-118533"/>
            <a:ext cx="5094288" cy="737531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768647-245B-0E4B-8E7D-CAD752A4923B}"/>
              </a:ext>
            </a:extLst>
          </p:cNvPr>
          <p:cNvSpPr/>
          <p:nvPr/>
        </p:nvSpPr>
        <p:spPr>
          <a:xfrm>
            <a:off x="5467881" y="3811588"/>
            <a:ext cx="3388252" cy="608012"/>
          </a:xfrm>
          <a:prstGeom prst="roundRect">
            <a:avLst/>
          </a:pr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14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345E501-393A-754E-BA1B-99B47CC1B2B4}"/>
              </a:ext>
            </a:extLst>
          </p:cNvPr>
          <p:cNvSpPr/>
          <p:nvPr/>
        </p:nvSpPr>
        <p:spPr>
          <a:xfrm>
            <a:off x="700089" y="600075"/>
            <a:ext cx="3486150" cy="30432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A4848CF-3460-A341-AE4B-9356E19CCC47}"/>
              </a:ext>
            </a:extLst>
          </p:cNvPr>
          <p:cNvSpPr/>
          <p:nvPr/>
        </p:nvSpPr>
        <p:spPr>
          <a:xfrm>
            <a:off x="738189" y="3924300"/>
            <a:ext cx="3486150" cy="30432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3C3F346-D6FD-7F4F-BF46-600D031406B5}"/>
              </a:ext>
            </a:extLst>
          </p:cNvPr>
          <p:cNvSpPr/>
          <p:nvPr/>
        </p:nvSpPr>
        <p:spPr>
          <a:xfrm>
            <a:off x="5033964" y="576261"/>
            <a:ext cx="4238624" cy="6324601"/>
          </a:xfrm>
          <a:prstGeom prst="roundRect">
            <a:avLst>
              <a:gd name="adj" fmla="val 790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40A09-23EE-2448-83CA-FEF0545D1438}"/>
              </a:ext>
            </a:extLst>
          </p:cNvPr>
          <p:cNvSpPr txBox="1"/>
          <p:nvPr/>
        </p:nvSpPr>
        <p:spPr>
          <a:xfrm>
            <a:off x="1771650" y="671512"/>
            <a:ext cx="126348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Mindset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9DE71-3CC4-AF43-9A8A-477361BE4246}"/>
              </a:ext>
            </a:extLst>
          </p:cNvPr>
          <p:cNvSpPr txBox="1"/>
          <p:nvPr/>
        </p:nvSpPr>
        <p:spPr>
          <a:xfrm>
            <a:off x="1252537" y="4024312"/>
            <a:ext cx="244810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MindsetDataBase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F970F-AC7D-8F49-8D4B-8F0AFA250337}"/>
              </a:ext>
            </a:extLst>
          </p:cNvPr>
          <p:cNvSpPr txBox="1"/>
          <p:nvPr/>
        </p:nvSpPr>
        <p:spPr>
          <a:xfrm>
            <a:off x="6405562" y="747712"/>
            <a:ext cx="120424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FFC34-5B91-3640-8475-17D48AEB46B4}"/>
              </a:ext>
            </a:extLst>
          </p:cNvPr>
          <p:cNvSpPr txBox="1"/>
          <p:nvPr/>
        </p:nvSpPr>
        <p:spPr>
          <a:xfrm>
            <a:off x="942975" y="1228725"/>
            <a:ext cx="208903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</a:t>
            </a:r>
            <a:r>
              <a:rPr lang="en-US" dirty="0">
                <a:solidFill>
                  <a:srgbClr val="0432FF"/>
                </a:solidFill>
              </a:rPr>
              <a:t>database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AD1C7-78C0-5449-A6E8-22E1D0733053}"/>
              </a:ext>
            </a:extLst>
          </p:cNvPr>
          <p:cNvSpPr txBox="1"/>
          <p:nvPr/>
        </p:nvSpPr>
        <p:spPr>
          <a:xfrm>
            <a:off x="866775" y="4638675"/>
            <a:ext cx="28456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map of </a:t>
            </a:r>
            <a:r>
              <a:rPr lang="en-US" dirty="0">
                <a:solidFill>
                  <a:srgbClr val="0432FF"/>
                </a:solidFill>
              </a:rPr>
              <a:t>countries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6F35C-ABA5-BE43-AB8A-3E12CBBC566F}"/>
              </a:ext>
            </a:extLst>
          </p:cNvPr>
          <p:cNvCxnSpPr/>
          <p:nvPr/>
        </p:nvCxnSpPr>
        <p:spPr>
          <a:xfrm>
            <a:off x="914400" y="2000250"/>
            <a:ext cx="29432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B2FC95-DEEF-2C48-A5CD-AAB05B86D543}"/>
              </a:ext>
            </a:extLst>
          </p:cNvPr>
          <p:cNvCxnSpPr/>
          <p:nvPr/>
        </p:nvCxnSpPr>
        <p:spPr>
          <a:xfrm>
            <a:off x="966788" y="5295900"/>
            <a:ext cx="29432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6D5D4C-D714-C944-9034-F7280B429997}"/>
              </a:ext>
            </a:extLst>
          </p:cNvPr>
          <p:cNvSpPr txBox="1"/>
          <p:nvPr/>
        </p:nvSpPr>
        <p:spPr>
          <a:xfrm>
            <a:off x="5219700" y="1333500"/>
            <a:ext cx="3063659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an array of </a:t>
            </a:r>
            <a:r>
              <a:rPr lang="en-US" dirty="0" err="1">
                <a:solidFill>
                  <a:srgbClr val="0432FF"/>
                </a:solidFill>
              </a:rPr>
              <a:t>gdps</a:t>
            </a:r>
            <a:endParaRPr lang="en-US" dirty="0">
              <a:solidFill>
                <a:srgbClr val="0432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an array of </a:t>
            </a:r>
            <a:r>
              <a:rPr lang="en-US" dirty="0">
                <a:solidFill>
                  <a:srgbClr val="0432FF"/>
                </a:solidFill>
              </a:rPr>
              <a:t>pops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an array of </a:t>
            </a:r>
            <a:r>
              <a:rPr lang="en-US" dirty="0" err="1">
                <a:solidFill>
                  <a:srgbClr val="0432FF"/>
                </a:solidFill>
              </a:rPr>
              <a:t>lifeSpans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5671D3-A9CB-C049-859F-D8F09223537E}"/>
              </a:ext>
            </a:extLst>
          </p:cNvPr>
          <p:cNvCxnSpPr>
            <a:cxnSpLocks/>
          </p:cNvCxnSpPr>
          <p:nvPr/>
        </p:nvCxnSpPr>
        <p:spPr>
          <a:xfrm>
            <a:off x="5338763" y="2638425"/>
            <a:ext cx="343376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94DE77-F0E5-CA4E-B96E-97295FD9EF3C}"/>
              </a:ext>
            </a:extLst>
          </p:cNvPr>
          <p:cNvSpPr txBox="1"/>
          <p:nvPr/>
        </p:nvSpPr>
        <p:spPr>
          <a:xfrm>
            <a:off x="1014413" y="2314575"/>
            <a:ext cx="8819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4E4FA4-4336-F74E-A242-5842D616289A}"/>
              </a:ext>
            </a:extLst>
          </p:cNvPr>
          <p:cNvSpPr txBox="1"/>
          <p:nvPr/>
        </p:nvSpPr>
        <p:spPr>
          <a:xfrm>
            <a:off x="1023938" y="5510212"/>
            <a:ext cx="157927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loadData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958C5-EE95-A548-8498-CC01242A0F5C}"/>
              </a:ext>
            </a:extLst>
          </p:cNvPr>
          <p:cNvSpPr txBox="1"/>
          <p:nvPr/>
        </p:nvSpPr>
        <p:spPr>
          <a:xfrm>
            <a:off x="1033463" y="5905499"/>
            <a:ext cx="2416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getCountry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(name)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DDA64-9247-B24F-B44E-9D2DDD087A7C}"/>
              </a:ext>
            </a:extLst>
          </p:cNvPr>
          <p:cNvSpPr txBox="1"/>
          <p:nvPr/>
        </p:nvSpPr>
        <p:spPr>
          <a:xfrm>
            <a:off x="1028700" y="6372224"/>
            <a:ext cx="29738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getAllCountryNames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4D538B-146D-7E40-A99A-A820965A15BD}"/>
              </a:ext>
            </a:extLst>
          </p:cNvPr>
          <p:cNvSpPr txBox="1"/>
          <p:nvPr/>
        </p:nvSpPr>
        <p:spPr>
          <a:xfrm>
            <a:off x="5276851" y="2962274"/>
            <a:ext cx="3392275" cy="1895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getGdp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(year)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getPopulation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(year)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getLifeExpectancy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(year)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addFileLine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(line)</a:t>
            </a:r>
          </a:p>
        </p:txBody>
      </p:sp>
    </p:spTree>
    <p:extLst>
      <p:ext uri="{BB962C8B-B14F-4D97-AF65-F5344CB8AC3E}">
        <p14:creationId xmlns:p14="http://schemas.microsoft.com/office/powerpoint/2010/main" val="2062955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3C3F346-D6FD-7F4F-BF46-600D031406B5}"/>
              </a:ext>
            </a:extLst>
          </p:cNvPr>
          <p:cNvSpPr/>
          <p:nvPr/>
        </p:nvSpPr>
        <p:spPr>
          <a:xfrm>
            <a:off x="5033964" y="576261"/>
            <a:ext cx="4238624" cy="6324601"/>
          </a:xfrm>
          <a:prstGeom prst="roundRect">
            <a:avLst>
              <a:gd name="adj" fmla="val 790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F970F-AC7D-8F49-8D4B-8F0AFA250337}"/>
              </a:ext>
            </a:extLst>
          </p:cNvPr>
          <p:cNvSpPr txBox="1"/>
          <p:nvPr/>
        </p:nvSpPr>
        <p:spPr>
          <a:xfrm>
            <a:off x="6405562" y="747712"/>
            <a:ext cx="120424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6D5D4C-D714-C944-9034-F7280B429997}"/>
              </a:ext>
            </a:extLst>
          </p:cNvPr>
          <p:cNvSpPr txBox="1"/>
          <p:nvPr/>
        </p:nvSpPr>
        <p:spPr>
          <a:xfrm>
            <a:off x="5219700" y="1333500"/>
            <a:ext cx="3063659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an array of </a:t>
            </a:r>
            <a:r>
              <a:rPr lang="en-US" dirty="0" err="1">
                <a:solidFill>
                  <a:srgbClr val="0432FF"/>
                </a:solidFill>
              </a:rPr>
              <a:t>gdps</a:t>
            </a:r>
            <a:endParaRPr lang="en-US" dirty="0">
              <a:solidFill>
                <a:srgbClr val="0432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an array of </a:t>
            </a:r>
            <a:r>
              <a:rPr lang="en-US" dirty="0">
                <a:solidFill>
                  <a:srgbClr val="0432FF"/>
                </a:solidFill>
              </a:rPr>
              <a:t>pops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an array of </a:t>
            </a:r>
            <a:r>
              <a:rPr lang="en-US" dirty="0" err="1">
                <a:solidFill>
                  <a:srgbClr val="0432FF"/>
                </a:solidFill>
              </a:rPr>
              <a:t>lifeSpans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5671D3-A9CB-C049-859F-D8F09223537E}"/>
              </a:ext>
            </a:extLst>
          </p:cNvPr>
          <p:cNvCxnSpPr>
            <a:cxnSpLocks/>
          </p:cNvCxnSpPr>
          <p:nvPr/>
        </p:nvCxnSpPr>
        <p:spPr>
          <a:xfrm>
            <a:off x="5338763" y="2638425"/>
            <a:ext cx="343376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84D538B-146D-7E40-A99A-A820965A15BD}"/>
              </a:ext>
            </a:extLst>
          </p:cNvPr>
          <p:cNvSpPr txBox="1"/>
          <p:nvPr/>
        </p:nvSpPr>
        <p:spPr>
          <a:xfrm>
            <a:off x="5276851" y="2962274"/>
            <a:ext cx="3392275" cy="1895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getGdp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(year)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getPopulation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(year)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getLifeExpectancy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(year)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addFileLine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(line)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4273E-DF00-064A-81AC-4A3256E6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06894" cy="902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2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3C3F346-D6FD-7F4F-BF46-600D031406B5}"/>
              </a:ext>
            </a:extLst>
          </p:cNvPr>
          <p:cNvSpPr/>
          <p:nvPr/>
        </p:nvSpPr>
        <p:spPr>
          <a:xfrm>
            <a:off x="5033964" y="576261"/>
            <a:ext cx="4238624" cy="6324601"/>
          </a:xfrm>
          <a:prstGeom prst="roundRect">
            <a:avLst>
              <a:gd name="adj" fmla="val 790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F970F-AC7D-8F49-8D4B-8F0AFA250337}"/>
              </a:ext>
            </a:extLst>
          </p:cNvPr>
          <p:cNvSpPr txBox="1"/>
          <p:nvPr/>
        </p:nvSpPr>
        <p:spPr>
          <a:xfrm>
            <a:off x="6405562" y="747712"/>
            <a:ext cx="120424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6D5D4C-D714-C944-9034-F7280B429997}"/>
              </a:ext>
            </a:extLst>
          </p:cNvPr>
          <p:cNvSpPr txBox="1"/>
          <p:nvPr/>
        </p:nvSpPr>
        <p:spPr>
          <a:xfrm>
            <a:off x="5219700" y="1333500"/>
            <a:ext cx="3063659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Has a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Has an array of </a:t>
            </a:r>
            <a:r>
              <a:rPr lang="en-US" dirty="0" err="1">
                <a:solidFill>
                  <a:srgbClr val="FF0000"/>
                </a:solidFill>
              </a:rPr>
              <a:t>gdps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Has an array of pops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Has an array of </a:t>
            </a:r>
            <a:r>
              <a:rPr lang="en-US" dirty="0" err="1">
                <a:solidFill>
                  <a:srgbClr val="FF0000"/>
                </a:solidFill>
              </a:rPr>
              <a:t>lifeSpans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5671D3-A9CB-C049-859F-D8F09223537E}"/>
              </a:ext>
            </a:extLst>
          </p:cNvPr>
          <p:cNvCxnSpPr>
            <a:cxnSpLocks/>
          </p:cNvCxnSpPr>
          <p:nvPr/>
        </p:nvCxnSpPr>
        <p:spPr>
          <a:xfrm>
            <a:off x="5338763" y="2638425"/>
            <a:ext cx="343376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84D538B-146D-7E40-A99A-A820965A15BD}"/>
              </a:ext>
            </a:extLst>
          </p:cNvPr>
          <p:cNvSpPr txBox="1"/>
          <p:nvPr/>
        </p:nvSpPr>
        <p:spPr>
          <a:xfrm>
            <a:off x="5276851" y="2962274"/>
            <a:ext cx="3392275" cy="1895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getGdp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(year)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getPopulation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(year)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getLifeExpectancy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(year)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addFileLine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(line)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4273E-DF00-064A-81AC-4A3256E6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06894" cy="902546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C7E330B-884E-114D-AFAA-46370D3332E7}"/>
              </a:ext>
            </a:extLst>
          </p:cNvPr>
          <p:cNvSpPr/>
          <p:nvPr/>
        </p:nvSpPr>
        <p:spPr>
          <a:xfrm>
            <a:off x="641881" y="1034522"/>
            <a:ext cx="2236786" cy="591078"/>
          </a:xfrm>
          <a:prstGeom prst="roundRect">
            <a:avLst/>
          </a:pr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24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3C3F346-D6FD-7F4F-BF46-600D031406B5}"/>
              </a:ext>
            </a:extLst>
          </p:cNvPr>
          <p:cNvSpPr/>
          <p:nvPr/>
        </p:nvSpPr>
        <p:spPr>
          <a:xfrm>
            <a:off x="5033964" y="576261"/>
            <a:ext cx="4238624" cy="6324601"/>
          </a:xfrm>
          <a:prstGeom prst="roundRect">
            <a:avLst>
              <a:gd name="adj" fmla="val 790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F970F-AC7D-8F49-8D4B-8F0AFA250337}"/>
              </a:ext>
            </a:extLst>
          </p:cNvPr>
          <p:cNvSpPr txBox="1"/>
          <p:nvPr/>
        </p:nvSpPr>
        <p:spPr>
          <a:xfrm>
            <a:off x="6405562" y="747712"/>
            <a:ext cx="120424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6D5D4C-D714-C944-9034-F7280B429997}"/>
              </a:ext>
            </a:extLst>
          </p:cNvPr>
          <p:cNvSpPr txBox="1"/>
          <p:nvPr/>
        </p:nvSpPr>
        <p:spPr>
          <a:xfrm>
            <a:off x="5219700" y="1333500"/>
            <a:ext cx="3063659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an array of </a:t>
            </a:r>
            <a:r>
              <a:rPr lang="en-US" dirty="0" err="1">
                <a:solidFill>
                  <a:srgbClr val="0432FF"/>
                </a:solidFill>
              </a:rPr>
              <a:t>gdps</a:t>
            </a:r>
            <a:endParaRPr lang="en-US" dirty="0">
              <a:solidFill>
                <a:srgbClr val="0432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an array of </a:t>
            </a:r>
            <a:r>
              <a:rPr lang="en-US" dirty="0">
                <a:solidFill>
                  <a:srgbClr val="0432FF"/>
                </a:solidFill>
              </a:rPr>
              <a:t>pops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an array of </a:t>
            </a:r>
            <a:r>
              <a:rPr lang="en-US" dirty="0" err="1">
                <a:solidFill>
                  <a:srgbClr val="0432FF"/>
                </a:solidFill>
              </a:rPr>
              <a:t>lifeSpans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5671D3-A9CB-C049-859F-D8F09223537E}"/>
              </a:ext>
            </a:extLst>
          </p:cNvPr>
          <p:cNvCxnSpPr>
            <a:cxnSpLocks/>
          </p:cNvCxnSpPr>
          <p:nvPr/>
        </p:nvCxnSpPr>
        <p:spPr>
          <a:xfrm>
            <a:off x="5338763" y="2638425"/>
            <a:ext cx="343376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84D538B-146D-7E40-A99A-A820965A15BD}"/>
              </a:ext>
            </a:extLst>
          </p:cNvPr>
          <p:cNvSpPr txBox="1"/>
          <p:nvPr/>
        </p:nvSpPr>
        <p:spPr>
          <a:xfrm>
            <a:off x="5276851" y="2962274"/>
            <a:ext cx="3392275" cy="1895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getGdp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(year)</a:t>
            </a:r>
          </a:p>
          <a:p>
            <a:endParaRPr lang="en-US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getPopulation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(year)</a:t>
            </a:r>
          </a:p>
          <a:p>
            <a:endParaRPr lang="en-US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getLifeExpectancy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(year)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addFileLine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(line)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4273E-DF00-064A-81AC-4A3256E6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06894" cy="902546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C7E330B-884E-114D-AFAA-46370D3332E7}"/>
              </a:ext>
            </a:extLst>
          </p:cNvPr>
          <p:cNvSpPr/>
          <p:nvPr/>
        </p:nvSpPr>
        <p:spPr>
          <a:xfrm>
            <a:off x="641880" y="4438121"/>
            <a:ext cx="2761719" cy="1996545"/>
          </a:xfrm>
          <a:prstGeom prst="roundRect">
            <a:avLst>
              <a:gd name="adj" fmla="val 7338"/>
            </a:avLst>
          </a:pr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68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3C3F346-D6FD-7F4F-BF46-600D031406B5}"/>
              </a:ext>
            </a:extLst>
          </p:cNvPr>
          <p:cNvSpPr/>
          <p:nvPr/>
        </p:nvSpPr>
        <p:spPr>
          <a:xfrm>
            <a:off x="5033964" y="576261"/>
            <a:ext cx="4238624" cy="6324601"/>
          </a:xfrm>
          <a:prstGeom prst="roundRect">
            <a:avLst>
              <a:gd name="adj" fmla="val 790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F970F-AC7D-8F49-8D4B-8F0AFA250337}"/>
              </a:ext>
            </a:extLst>
          </p:cNvPr>
          <p:cNvSpPr txBox="1"/>
          <p:nvPr/>
        </p:nvSpPr>
        <p:spPr>
          <a:xfrm>
            <a:off x="6405562" y="747712"/>
            <a:ext cx="120424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6D5D4C-D714-C944-9034-F7280B429997}"/>
              </a:ext>
            </a:extLst>
          </p:cNvPr>
          <p:cNvSpPr txBox="1"/>
          <p:nvPr/>
        </p:nvSpPr>
        <p:spPr>
          <a:xfrm>
            <a:off x="5219700" y="1333500"/>
            <a:ext cx="3063659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an array of </a:t>
            </a:r>
            <a:r>
              <a:rPr lang="en-US" dirty="0" err="1">
                <a:solidFill>
                  <a:srgbClr val="0432FF"/>
                </a:solidFill>
              </a:rPr>
              <a:t>gdps</a:t>
            </a:r>
            <a:endParaRPr lang="en-US" dirty="0">
              <a:solidFill>
                <a:srgbClr val="0432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an array of </a:t>
            </a:r>
            <a:r>
              <a:rPr lang="en-US" dirty="0">
                <a:solidFill>
                  <a:srgbClr val="0432FF"/>
                </a:solidFill>
              </a:rPr>
              <a:t>pops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an array of </a:t>
            </a:r>
            <a:r>
              <a:rPr lang="en-US" dirty="0" err="1">
                <a:solidFill>
                  <a:srgbClr val="0432FF"/>
                </a:solidFill>
              </a:rPr>
              <a:t>lifeSpans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5671D3-A9CB-C049-859F-D8F09223537E}"/>
              </a:ext>
            </a:extLst>
          </p:cNvPr>
          <p:cNvCxnSpPr>
            <a:cxnSpLocks/>
          </p:cNvCxnSpPr>
          <p:nvPr/>
        </p:nvCxnSpPr>
        <p:spPr>
          <a:xfrm>
            <a:off x="5338763" y="2638425"/>
            <a:ext cx="343376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84D538B-146D-7E40-A99A-A820965A15BD}"/>
              </a:ext>
            </a:extLst>
          </p:cNvPr>
          <p:cNvSpPr txBox="1"/>
          <p:nvPr/>
        </p:nvSpPr>
        <p:spPr>
          <a:xfrm>
            <a:off x="5276851" y="2962274"/>
            <a:ext cx="3392275" cy="1895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getGdp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(year)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getPopulation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(year)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getLifeExpectancy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(year)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addFileLine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(line)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4273E-DF00-064A-81AC-4A3256E6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06894" cy="902546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911E6B2-EF03-CC46-BFBB-B7389D2198A1}"/>
              </a:ext>
            </a:extLst>
          </p:cNvPr>
          <p:cNvSpPr/>
          <p:nvPr/>
        </p:nvSpPr>
        <p:spPr>
          <a:xfrm>
            <a:off x="523347" y="3015722"/>
            <a:ext cx="3286653" cy="1420812"/>
          </a:xfrm>
          <a:prstGeom prst="roundRect">
            <a:avLst>
              <a:gd name="adj" fmla="val 7338"/>
            </a:avLst>
          </a:pr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90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2571411"/>
            <a:ext cx="8336104" cy="668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End Review</a:t>
            </a:r>
          </a:p>
        </p:txBody>
      </p:sp>
    </p:spTree>
    <p:extLst>
      <p:ext uri="{BB962C8B-B14F-4D97-AF65-F5344CB8AC3E}">
        <p14:creationId xmlns:p14="http://schemas.microsoft.com/office/powerpoint/2010/main" val="3922399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2571411"/>
            <a:ext cx="8336104" cy="668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>
                <a:solidFill>
                  <a:schemeClr val="bg1"/>
                </a:solidFill>
                <a:latin typeface="Courier"/>
                <a:cs typeface="Courier"/>
              </a:rPr>
              <a:t>Review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11010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2571411"/>
            <a:ext cx="8336104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I came here to learn to program the internet...</a:t>
            </a:r>
          </a:p>
        </p:txBody>
      </p:sp>
    </p:spTree>
    <p:extLst>
      <p:ext uri="{BB962C8B-B14F-4D97-AF65-F5344CB8AC3E}">
        <p14:creationId xmlns:p14="http://schemas.microsoft.com/office/powerpoint/2010/main" val="936400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689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3013371"/>
            <a:ext cx="8336104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For the third time ever in CS106A:</a:t>
            </a:r>
          </a:p>
        </p:txBody>
      </p:sp>
    </p:spTree>
    <p:extLst>
      <p:ext uri="{BB962C8B-B14F-4D97-AF65-F5344CB8AC3E}">
        <p14:creationId xmlns:p14="http://schemas.microsoft.com/office/powerpoint/2010/main" val="834352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453" y="1214836"/>
            <a:ext cx="10079567" cy="67226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0852" y="1089906"/>
            <a:ext cx="9133157" cy="84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 algn="ctr"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Write a program that can make internet requests</a:t>
            </a:r>
          </a:p>
          <a:p>
            <a:pPr marL="503972" indent="-503972" algn="ctr"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Write a program that can respond to internet requests</a:t>
            </a:r>
          </a:p>
        </p:txBody>
      </p:sp>
    </p:spTree>
    <p:extLst>
      <p:ext uri="{BB962C8B-B14F-4D97-AF65-F5344CB8AC3E}">
        <p14:creationId xmlns:p14="http://schemas.microsoft.com/office/powerpoint/2010/main" val="2147217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3013371"/>
            <a:ext cx="8336104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How does your phone communicate with </a:t>
            </a:r>
            <a:r>
              <a:rPr lang="en-US" sz="3968" dirty="0" err="1">
                <a:solidFill>
                  <a:schemeClr val="bg1"/>
                </a:solidFill>
                <a:latin typeface="Courier"/>
                <a:cs typeface="Courier"/>
              </a:rPr>
              <a:t>facebook</a:t>
            </a:r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47611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3013371"/>
            <a:ext cx="8336104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The Java program on your </a:t>
            </a:r>
            <a:r>
              <a:rPr lang="en-US" sz="3968" b="1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/>
                <a:cs typeface="Courier"/>
              </a:rPr>
              <a:t>phone</a:t>
            </a:r>
            <a:r>
              <a:rPr lang="en-US" sz="3968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talks to the Java program at </a:t>
            </a:r>
            <a:r>
              <a:rPr lang="en-US" sz="3968" b="1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/>
                <a:cs typeface="Courier"/>
              </a:rPr>
              <a:t>Facebook</a:t>
            </a:r>
          </a:p>
        </p:txBody>
      </p:sp>
    </p:spTree>
    <p:extLst>
      <p:ext uri="{BB962C8B-B14F-4D97-AF65-F5344CB8AC3E}">
        <p14:creationId xmlns:p14="http://schemas.microsoft.com/office/powerpoint/2010/main" val="2052519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99016" y="4302177"/>
            <a:ext cx="1918741" cy="299803"/>
          </a:xfrm>
          <a:prstGeom prst="round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7472" y="3094038"/>
            <a:ext cx="2137118" cy="33220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2600" y="7123850"/>
            <a:ext cx="7203319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* Android phones run Java. So do </a:t>
            </a:r>
            <a:r>
              <a:rPr lang="en-US" sz="2400" dirty="0" err="1"/>
              <a:t>facebook</a:t>
            </a:r>
            <a:r>
              <a:rPr lang="en-US" sz="2400" dirty="0"/>
              <a:t> servers</a:t>
            </a:r>
          </a:p>
        </p:txBody>
      </p:sp>
      <p:sp>
        <p:nvSpPr>
          <p:cNvPr id="14" name="Can 13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59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712" y="3094037"/>
            <a:ext cx="2133599" cy="339436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99016" y="4302177"/>
            <a:ext cx="1918741" cy="299803"/>
          </a:xfrm>
          <a:prstGeom prst="round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72640" y="929640"/>
            <a:ext cx="374904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Is this legit?</a:t>
            </a:r>
          </a:p>
        </p:txBody>
      </p:sp>
      <p:sp>
        <p:nvSpPr>
          <p:cNvPr id="11" name="Freeform 10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135880" y="4937760"/>
            <a:ext cx="405384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is now logged 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78280" y="4328160"/>
            <a:ext cx="1755609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piech@cs.stanford.edu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3325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/>
      <p:bldP spid="11" grpId="0" animBg="1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304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32560" y="716280"/>
            <a:ext cx="475488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full name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440680" y="4937760"/>
            <a:ext cx="374904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“Chris Piech”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Chris Piech</a:t>
            </a:r>
          </a:p>
        </p:txBody>
      </p:sp>
    </p:spTree>
    <p:extLst>
      <p:ext uri="{BB962C8B-B14F-4D97-AF65-F5344CB8AC3E}">
        <p14:creationId xmlns:p14="http://schemas.microsoft.com/office/powerpoint/2010/main" val="93344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30172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44880" y="762000"/>
            <a:ext cx="513588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cover photo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7480" y="4623641"/>
            <a:ext cx="2120722" cy="14113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Chris Piech</a:t>
            </a:r>
          </a:p>
        </p:txBody>
      </p:sp>
    </p:spTree>
    <p:extLst>
      <p:ext uri="{BB962C8B-B14F-4D97-AF65-F5344CB8AC3E}">
        <p14:creationId xmlns:p14="http://schemas.microsoft.com/office/powerpoint/2010/main" val="124284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0EC779-5200-D246-948F-B7507E07C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8" y="128586"/>
            <a:ext cx="9392948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29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30172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73480" y="838200"/>
            <a:ext cx="562356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Send the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profile photo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835" y="4297680"/>
            <a:ext cx="883920" cy="8839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8274" y="4632959"/>
            <a:ext cx="1528445" cy="152844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Chris Piech</a:t>
            </a:r>
          </a:p>
        </p:txBody>
      </p:sp>
    </p:spTree>
    <p:extLst>
      <p:ext uri="{BB962C8B-B14F-4D97-AF65-F5344CB8AC3E}">
        <p14:creationId xmlns:p14="http://schemas.microsoft.com/office/powerpoint/2010/main" val="5156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1919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835" y="4297680"/>
            <a:ext cx="883920" cy="8839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Chris Piech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09324" y="5654040"/>
            <a:ext cx="2113613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17320" y="5699760"/>
            <a:ext cx="1399742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Status: Chris is </a:t>
            </a:r>
            <a:r>
              <a:rPr lang="en-US" sz="1000" dirty="0" err="1"/>
              <a:t>chillin</a:t>
            </a:r>
            <a:endParaRPr lang="en-US" sz="1000" dirty="0"/>
          </a:p>
        </p:txBody>
      </p:sp>
      <p:sp>
        <p:nvSpPr>
          <p:cNvPr id="17" name="Freeform 16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447800" y="746760"/>
            <a:ext cx="423672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Send the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status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394960" y="4953000"/>
            <a:ext cx="374904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chillin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40280" y="6065520"/>
            <a:ext cx="914400" cy="2438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17320" y="6065520"/>
            <a:ext cx="785793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Set status:</a:t>
            </a:r>
          </a:p>
        </p:txBody>
      </p:sp>
    </p:spTree>
    <p:extLst>
      <p:ext uri="{BB962C8B-B14F-4D97-AF65-F5344CB8AC3E}">
        <p14:creationId xmlns:p14="http://schemas.microsoft.com/office/powerpoint/2010/main" val="19567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7" grpId="0" animBg="1"/>
      <p:bldP spid="18" grpId="0"/>
      <p:bldP spid="21" grpId="0"/>
      <p:bldP spid="22" grpId="0" animBg="1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1919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835" y="4297680"/>
            <a:ext cx="883920" cy="8839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Chris Piech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09324" y="5654040"/>
            <a:ext cx="2113613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17320" y="5699760"/>
            <a:ext cx="1399742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Status: Chris is </a:t>
            </a:r>
            <a:r>
              <a:rPr lang="en-US" sz="1000" dirty="0" err="1"/>
              <a:t>chillin</a:t>
            </a:r>
            <a:endParaRPr lang="en-US" sz="1000" dirty="0"/>
          </a:p>
        </p:txBody>
      </p:sp>
      <p:sp>
        <p:nvSpPr>
          <p:cNvPr id="17" name="Freeform 16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676400" y="579120"/>
            <a:ext cx="419100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Set the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status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to be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“lecturing”</a:t>
            </a:r>
          </a:p>
        </p:txBody>
      </p:sp>
      <p:sp>
        <p:nvSpPr>
          <p:cNvPr id="19" name="Freeform 18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394960" y="4953000"/>
            <a:ext cx="374904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“success”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40280" y="6065520"/>
            <a:ext cx="914400" cy="2438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7320" y="6065520"/>
            <a:ext cx="785793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Set status: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86000" y="6080760"/>
            <a:ext cx="667170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lecturing</a:t>
            </a:r>
          </a:p>
        </p:txBody>
      </p:sp>
    </p:spTree>
    <p:extLst>
      <p:ext uri="{BB962C8B-B14F-4D97-AF65-F5344CB8AC3E}">
        <p14:creationId xmlns:p14="http://schemas.microsoft.com/office/powerpoint/2010/main" val="16878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8" grpId="0"/>
      <p:bldP spid="21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1919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835" y="4297680"/>
            <a:ext cx="883920" cy="8839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Chris Piech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09324" y="5654040"/>
            <a:ext cx="2113613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17320" y="5699760"/>
            <a:ext cx="1399742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Status: Chris is </a:t>
            </a:r>
            <a:r>
              <a:rPr lang="en-US" sz="1000" dirty="0" err="1"/>
              <a:t>chillin</a:t>
            </a:r>
            <a:endParaRPr lang="en-US" sz="1000" dirty="0"/>
          </a:p>
        </p:txBody>
      </p:sp>
      <p:sp>
        <p:nvSpPr>
          <p:cNvPr id="17" name="Freeform 16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54480" y="670560"/>
            <a:ext cx="423672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status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394960" y="4953000"/>
            <a:ext cx="374904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“lecturing”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17320" y="5699760"/>
            <a:ext cx="1561646" cy="23544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Status: Chris is </a:t>
            </a:r>
            <a:r>
              <a:rPr lang="en-US" sz="1000" dirty="0">
                <a:solidFill>
                  <a:srgbClr val="FF0000"/>
                </a:solidFill>
              </a:rPr>
              <a:t>lecturing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40280" y="6065520"/>
            <a:ext cx="914400" cy="2438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17320" y="6065520"/>
            <a:ext cx="785793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Set status:</a:t>
            </a:r>
          </a:p>
        </p:txBody>
      </p:sp>
    </p:spTree>
    <p:extLst>
      <p:ext uri="{BB962C8B-B14F-4D97-AF65-F5344CB8AC3E}">
        <p14:creationId xmlns:p14="http://schemas.microsoft.com/office/powerpoint/2010/main" val="115349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/>
      <p:bldP spid="21" grpId="0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6" name="TextBox 5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Background: The Internet</a:t>
            </a:r>
          </a:p>
        </p:txBody>
      </p:sp>
    </p:spTree>
    <p:extLst>
      <p:ext uri="{BB962C8B-B14F-4D97-AF65-F5344CB8AC3E}">
        <p14:creationId xmlns:p14="http://schemas.microsoft.com/office/powerpoint/2010/main" val="4182408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2" name="TextBox 11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1386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4" name="TextBox 13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0066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633" y="4122419"/>
            <a:ext cx="3357355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Get status for “</a:t>
            </a:r>
            <a:r>
              <a:rPr lang="en-US" sz="2150" i="1" dirty="0" err="1">
                <a:solidFill>
                  <a:srgbClr val="7030A0"/>
                </a:solidFill>
              </a:rPr>
              <a:t>Brahm</a:t>
            </a:r>
            <a:r>
              <a:rPr lang="en-US" sz="2150" i="1" dirty="0">
                <a:solidFill>
                  <a:srgbClr val="7030A0"/>
                </a:solidFill>
              </a:rPr>
              <a:t> </a:t>
            </a:r>
            <a:r>
              <a:rPr lang="en-US" sz="2150" i="1" dirty="0" err="1">
                <a:solidFill>
                  <a:srgbClr val="7030A0"/>
                </a:solidFill>
              </a:rPr>
              <a:t>Capoor</a:t>
            </a:r>
            <a:r>
              <a:rPr lang="en-US" sz="2150" i="1" dirty="0">
                <a:solidFill>
                  <a:srgbClr val="7030A0"/>
                </a:solidFill>
              </a:rPr>
              <a:t>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4" name="TextBox 13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3127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0" name="TextBox 9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633" y="4122419"/>
            <a:ext cx="3357355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Get status for “</a:t>
            </a:r>
            <a:r>
              <a:rPr lang="en-US" sz="2150" i="1" dirty="0" err="1">
                <a:solidFill>
                  <a:srgbClr val="7030A0"/>
                </a:solidFill>
              </a:rPr>
              <a:t>Brahm</a:t>
            </a:r>
            <a:r>
              <a:rPr lang="en-US" sz="2150" i="1" dirty="0">
                <a:solidFill>
                  <a:srgbClr val="7030A0"/>
                </a:solidFill>
              </a:rPr>
              <a:t> </a:t>
            </a:r>
            <a:r>
              <a:rPr lang="en-US" sz="2150" i="1" dirty="0" err="1">
                <a:solidFill>
                  <a:srgbClr val="7030A0"/>
                </a:solidFill>
              </a:rPr>
              <a:t>Capoor</a:t>
            </a:r>
            <a:r>
              <a:rPr lang="en-US" sz="2150" i="1" dirty="0">
                <a:solidFill>
                  <a:srgbClr val="7030A0"/>
                </a:solidFill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1633" y="3137852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“Enjoying lecture”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6" name="TextBox 5"/>
          <p:cNvSpPr txBox="1"/>
          <p:nvPr/>
        </p:nvSpPr>
        <p:spPr>
          <a:xfrm>
            <a:off x="4459042" y="5024385"/>
            <a:ext cx="1200970" cy="376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dirty="0"/>
              <a:t>“request”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87735" y="2355283"/>
            <a:ext cx="1398140" cy="376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/>
              <a:t>“response”</a:t>
            </a:r>
            <a:endParaRPr lang="en-US" sz="1984" dirty="0"/>
          </a:p>
        </p:txBody>
      </p:sp>
      <p:cxnSp>
        <p:nvCxnSpPr>
          <p:cNvPr id="18" name="Straight Arrow Connector 17"/>
          <p:cNvCxnSpPr>
            <a:stCxn id="6" idx="0"/>
            <a:endCxn id="13" idx="2"/>
          </p:cNvCxnSpPr>
          <p:nvPr/>
        </p:nvCxnSpPr>
        <p:spPr>
          <a:xfrm flipH="1" flipV="1">
            <a:off x="5040311" y="4830177"/>
            <a:ext cx="19216" cy="194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2"/>
            <a:endCxn id="14" idx="0"/>
          </p:cNvCxnSpPr>
          <p:nvPr/>
        </p:nvCxnSpPr>
        <p:spPr>
          <a:xfrm flipH="1">
            <a:off x="5040311" y="2731604"/>
            <a:ext cx="46494" cy="406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0641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41999" y="2495772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There are two types of internet programs. Servers and Clients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8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345E501-393A-754E-BA1B-99B47CC1B2B4}"/>
              </a:ext>
            </a:extLst>
          </p:cNvPr>
          <p:cNvSpPr/>
          <p:nvPr/>
        </p:nvSpPr>
        <p:spPr>
          <a:xfrm>
            <a:off x="700089" y="600075"/>
            <a:ext cx="3486150" cy="30432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A4848CF-3460-A341-AE4B-9356E19CCC47}"/>
              </a:ext>
            </a:extLst>
          </p:cNvPr>
          <p:cNvSpPr/>
          <p:nvPr/>
        </p:nvSpPr>
        <p:spPr>
          <a:xfrm>
            <a:off x="738189" y="3924300"/>
            <a:ext cx="3486150" cy="30432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3C3F346-D6FD-7F4F-BF46-600D031406B5}"/>
              </a:ext>
            </a:extLst>
          </p:cNvPr>
          <p:cNvSpPr/>
          <p:nvPr/>
        </p:nvSpPr>
        <p:spPr>
          <a:xfrm>
            <a:off x="5033964" y="576261"/>
            <a:ext cx="4238624" cy="6324601"/>
          </a:xfrm>
          <a:prstGeom prst="roundRect">
            <a:avLst>
              <a:gd name="adj" fmla="val 790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40A09-23EE-2448-83CA-FEF0545D1438}"/>
              </a:ext>
            </a:extLst>
          </p:cNvPr>
          <p:cNvSpPr txBox="1"/>
          <p:nvPr/>
        </p:nvSpPr>
        <p:spPr>
          <a:xfrm>
            <a:off x="1771650" y="671512"/>
            <a:ext cx="126348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Mindset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9DE71-3CC4-AF43-9A8A-477361BE4246}"/>
              </a:ext>
            </a:extLst>
          </p:cNvPr>
          <p:cNvSpPr txBox="1"/>
          <p:nvPr/>
        </p:nvSpPr>
        <p:spPr>
          <a:xfrm>
            <a:off x="1252537" y="4024312"/>
            <a:ext cx="244810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MindsetDataBase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F970F-AC7D-8F49-8D4B-8F0AFA250337}"/>
              </a:ext>
            </a:extLst>
          </p:cNvPr>
          <p:cNvSpPr txBox="1"/>
          <p:nvPr/>
        </p:nvSpPr>
        <p:spPr>
          <a:xfrm>
            <a:off x="6405562" y="747712"/>
            <a:ext cx="120424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FFC34-5B91-3640-8475-17D48AEB46B4}"/>
              </a:ext>
            </a:extLst>
          </p:cNvPr>
          <p:cNvSpPr txBox="1"/>
          <p:nvPr/>
        </p:nvSpPr>
        <p:spPr>
          <a:xfrm>
            <a:off x="942975" y="1228725"/>
            <a:ext cx="208903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</a:t>
            </a:r>
            <a:r>
              <a:rPr lang="en-US" dirty="0">
                <a:solidFill>
                  <a:srgbClr val="0432FF"/>
                </a:solidFill>
              </a:rPr>
              <a:t>database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AD1C7-78C0-5449-A6E8-22E1D0733053}"/>
              </a:ext>
            </a:extLst>
          </p:cNvPr>
          <p:cNvSpPr txBox="1"/>
          <p:nvPr/>
        </p:nvSpPr>
        <p:spPr>
          <a:xfrm>
            <a:off x="866775" y="4638675"/>
            <a:ext cx="28456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map of </a:t>
            </a:r>
            <a:r>
              <a:rPr lang="en-US" dirty="0">
                <a:solidFill>
                  <a:srgbClr val="0432FF"/>
                </a:solidFill>
              </a:rPr>
              <a:t>countries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6F35C-ABA5-BE43-AB8A-3E12CBBC566F}"/>
              </a:ext>
            </a:extLst>
          </p:cNvPr>
          <p:cNvCxnSpPr/>
          <p:nvPr/>
        </p:nvCxnSpPr>
        <p:spPr>
          <a:xfrm>
            <a:off x="914400" y="2000250"/>
            <a:ext cx="29432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B2FC95-DEEF-2C48-A5CD-AAB05B86D543}"/>
              </a:ext>
            </a:extLst>
          </p:cNvPr>
          <p:cNvCxnSpPr/>
          <p:nvPr/>
        </p:nvCxnSpPr>
        <p:spPr>
          <a:xfrm>
            <a:off x="966788" y="5295900"/>
            <a:ext cx="29432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6D5D4C-D714-C944-9034-F7280B429997}"/>
              </a:ext>
            </a:extLst>
          </p:cNvPr>
          <p:cNvSpPr txBox="1"/>
          <p:nvPr/>
        </p:nvSpPr>
        <p:spPr>
          <a:xfrm>
            <a:off x="5219700" y="1333500"/>
            <a:ext cx="3063659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an array of </a:t>
            </a:r>
            <a:r>
              <a:rPr lang="en-US" dirty="0" err="1">
                <a:solidFill>
                  <a:srgbClr val="0432FF"/>
                </a:solidFill>
              </a:rPr>
              <a:t>gdps</a:t>
            </a:r>
            <a:endParaRPr lang="en-US" dirty="0">
              <a:solidFill>
                <a:srgbClr val="0432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an array of </a:t>
            </a:r>
            <a:r>
              <a:rPr lang="en-US" dirty="0">
                <a:solidFill>
                  <a:srgbClr val="0432FF"/>
                </a:solidFill>
              </a:rPr>
              <a:t>pops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an array of </a:t>
            </a:r>
            <a:r>
              <a:rPr lang="en-US" dirty="0" err="1">
                <a:solidFill>
                  <a:srgbClr val="0432FF"/>
                </a:solidFill>
              </a:rPr>
              <a:t>lifeSpans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5671D3-A9CB-C049-859F-D8F09223537E}"/>
              </a:ext>
            </a:extLst>
          </p:cNvPr>
          <p:cNvCxnSpPr>
            <a:cxnSpLocks/>
          </p:cNvCxnSpPr>
          <p:nvPr/>
        </p:nvCxnSpPr>
        <p:spPr>
          <a:xfrm>
            <a:off x="5338763" y="2638425"/>
            <a:ext cx="343376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94DE77-F0E5-CA4E-B96E-97295FD9EF3C}"/>
              </a:ext>
            </a:extLst>
          </p:cNvPr>
          <p:cNvSpPr txBox="1"/>
          <p:nvPr/>
        </p:nvSpPr>
        <p:spPr>
          <a:xfrm>
            <a:off x="1014413" y="2314575"/>
            <a:ext cx="8819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4E4FA4-4336-F74E-A242-5842D616289A}"/>
              </a:ext>
            </a:extLst>
          </p:cNvPr>
          <p:cNvSpPr txBox="1"/>
          <p:nvPr/>
        </p:nvSpPr>
        <p:spPr>
          <a:xfrm>
            <a:off x="1023938" y="5510212"/>
            <a:ext cx="157927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loadData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958C5-EE95-A548-8498-CC01242A0F5C}"/>
              </a:ext>
            </a:extLst>
          </p:cNvPr>
          <p:cNvSpPr txBox="1"/>
          <p:nvPr/>
        </p:nvSpPr>
        <p:spPr>
          <a:xfrm>
            <a:off x="1033463" y="5905499"/>
            <a:ext cx="2416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getCountry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(name)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DDA64-9247-B24F-B44E-9D2DDD087A7C}"/>
              </a:ext>
            </a:extLst>
          </p:cNvPr>
          <p:cNvSpPr txBox="1"/>
          <p:nvPr/>
        </p:nvSpPr>
        <p:spPr>
          <a:xfrm>
            <a:off x="1028700" y="6372224"/>
            <a:ext cx="29738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getAllCountryNames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4D538B-146D-7E40-A99A-A820965A15BD}"/>
              </a:ext>
            </a:extLst>
          </p:cNvPr>
          <p:cNvSpPr txBox="1"/>
          <p:nvPr/>
        </p:nvSpPr>
        <p:spPr>
          <a:xfrm>
            <a:off x="5276851" y="2962274"/>
            <a:ext cx="2834430" cy="1895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getGdp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(year)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getPopulation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(year)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getLifeSpan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(year)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addFileLine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(line)</a:t>
            </a:r>
          </a:p>
        </p:txBody>
      </p:sp>
    </p:spTree>
    <p:extLst>
      <p:ext uri="{BB962C8B-B14F-4D97-AF65-F5344CB8AC3E}">
        <p14:creationId xmlns:p14="http://schemas.microsoft.com/office/powerpoint/2010/main" val="1645099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Internet 101</a:t>
            </a:r>
          </a:p>
        </p:txBody>
      </p:sp>
    </p:spTree>
    <p:extLst>
      <p:ext uri="{BB962C8B-B14F-4D97-AF65-F5344CB8AC3E}">
        <p14:creationId xmlns:p14="http://schemas.microsoft.com/office/powerpoint/2010/main" val="1040010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312" y="1951037"/>
            <a:ext cx="5715000" cy="3810000"/>
          </a:xfrm>
          <a:prstGeom prst="rect">
            <a:avLst/>
          </a:prstGeom>
        </p:spPr>
      </p:pic>
      <p:sp>
        <p:nvSpPr>
          <p:cNvPr id="4" name="Can 3"/>
          <p:cNvSpPr/>
          <p:nvPr/>
        </p:nvSpPr>
        <p:spPr>
          <a:xfrm>
            <a:off x="392112" y="23320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9757" y="1776334"/>
            <a:ext cx="203132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82912" y="3170237"/>
            <a:ext cx="663964" cy="1008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/>
              <a:t>=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112" y="3094037"/>
            <a:ext cx="1307425" cy="1752600"/>
          </a:xfrm>
          <a:prstGeom prst="rect">
            <a:avLst/>
          </a:prstGeom>
        </p:spPr>
      </p:pic>
      <p:sp>
        <p:nvSpPr>
          <p:cNvPr id="8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Servers are computers (running code)</a:t>
            </a:r>
          </a:p>
        </p:txBody>
      </p:sp>
    </p:spTree>
    <p:extLst>
      <p:ext uri="{BB962C8B-B14F-4D97-AF65-F5344CB8AC3E}">
        <p14:creationId xmlns:p14="http://schemas.microsoft.com/office/powerpoint/2010/main" val="284061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83312" y="5761037"/>
            <a:ext cx="2133918" cy="607539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I am here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5112" y="1112837"/>
            <a:ext cx="4389428" cy="1122743"/>
          </a:xfrm>
          <a:prstGeom prst="rect">
            <a:avLst/>
          </a:prstGeom>
          <a:solidFill>
            <a:srgbClr val="FFFFFF">
              <a:alpha val="7843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Facebook’s </a:t>
            </a:r>
            <a:r>
              <a:rPr lang="en-US" sz="3600"/>
              <a:t>closest datacenter is here</a:t>
            </a:r>
            <a:endParaRPr lang="en-US" sz="3600" dirty="0"/>
          </a:p>
        </p:txBody>
      </p:sp>
      <p:sp>
        <p:nvSpPr>
          <p:cNvPr id="6" name="Oval 5"/>
          <p:cNvSpPr/>
          <p:nvPr/>
        </p:nvSpPr>
        <p:spPr>
          <a:xfrm>
            <a:off x="5345112" y="6065837"/>
            <a:ext cx="457200" cy="457200"/>
          </a:xfrm>
          <a:prstGeom prst="ellipse">
            <a:avLst/>
          </a:prstGeom>
          <a:solidFill>
            <a:srgbClr val="0432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42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</a:t>
            </a:r>
            <a:r>
              <a:rPr lang="en-US" sz="2400" dirty="0"/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34561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</a:t>
            </a:r>
            <a:r>
              <a:rPr lang="en-US" sz="2400" dirty="0"/>
              <a:t>Internet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838200" y="4693920"/>
            <a:ext cx="3474720" cy="1798320"/>
          </a:xfrm>
          <a:prstGeom prst="wedgeRectCallout">
            <a:avLst>
              <a:gd name="adj1" fmla="val 58796"/>
              <a:gd name="adj2" fmla="val 330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 rot="332121">
            <a:off x="855947" y="5305836"/>
            <a:ext cx="3466630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Get status for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9585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</a:t>
            </a:r>
            <a:r>
              <a:rPr lang="en-US" sz="2400" dirty="0"/>
              <a:t>Internet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838200" y="4693920"/>
            <a:ext cx="3474720" cy="1798320"/>
          </a:xfrm>
          <a:prstGeom prst="wedgeRectCallout">
            <a:avLst>
              <a:gd name="adj1" fmla="val 58796"/>
              <a:gd name="adj2" fmla="val 330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046" y="4876800"/>
            <a:ext cx="1991305" cy="14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8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</a:t>
            </a:r>
            <a:r>
              <a:rPr lang="en-US" sz="2400" dirty="0"/>
              <a:t>Internet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7767" y="6126480"/>
            <a:ext cx="982460" cy="69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9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3307E-6 -4.7879E-7 L -5.43307E-6 -4.7879E-7 C 0.00047 -0.00609 0.00031 -0.01239 0.00141 -0.01827 C 0.00188 -0.02058 0.00377 -0.02205 0.0044 -0.02436 C 0.00582 -0.02814 0.00645 -0.03234 0.00755 -0.03633 L 0.01511 -0.06657 C 0.01558 -0.06867 0.01621 -0.07056 0.01653 -0.07266 C 0.017 -0.07539 0.01732 -0.07812 0.0181 -0.08085 C 0.01873 -0.08294 0.02031 -0.08462 0.0211 -0.08672 L 0.02566 -0.10499 C 0.02613 -0.10688 0.02834 -0.1094 0.02708 -0.11108 L 0.02409 -0.11507 L 0.09369 -0.19172 L 0.0559 -0.28433 L 0.05747 -0.42356 L 0.10582 -0.53024 L 0.19968 -0.59071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</a:t>
            </a:r>
            <a:r>
              <a:rPr lang="en-US" sz="2400" dirty="0"/>
              <a:t>Internet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6916" y="1356359"/>
            <a:ext cx="846555" cy="804227"/>
          </a:xfrm>
          <a:prstGeom prst="rect">
            <a:avLst/>
          </a:prstGeom>
        </p:spPr>
      </p:pic>
      <p:sp>
        <p:nvSpPr>
          <p:cNvPr id="53" name="Rectangular Callout 52"/>
          <p:cNvSpPr/>
          <p:nvPr/>
        </p:nvSpPr>
        <p:spPr>
          <a:xfrm>
            <a:off x="1402080" y="457200"/>
            <a:ext cx="3474720" cy="1798320"/>
          </a:xfrm>
          <a:prstGeom prst="wedgeRectCallout">
            <a:avLst>
              <a:gd name="adj1" fmla="val 93445"/>
              <a:gd name="adj2" fmla="val -250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148840" y="1166512"/>
            <a:ext cx="1945138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ourier" charset="0"/>
                <a:ea typeface="Courier" charset="0"/>
                <a:cs typeface="Courier" charset="0"/>
              </a:rPr>
              <a:t>teaching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9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</a:t>
            </a:r>
            <a:r>
              <a:rPr lang="en-US" sz="2400" dirty="0"/>
              <a:t>Internet</a:t>
            </a:r>
          </a:p>
        </p:txBody>
      </p:sp>
      <p:sp>
        <p:nvSpPr>
          <p:cNvPr id="53" name="Rectangular Callout 52"/>
          <p:cNvSpPr/>
          <p:nvPr/>
        </p:nvSpPr>
        <p:spPr>
          <a:xfrm>
            <a:off x="1402080" y="457200"/>
            <a:ext cx="3474720" cy="1798320"/>
          </a:xfrm>
          <a:prstGeom prst="wedgeRectCallout">
            <a:avLst>
              <a:gd name="adj1" fmla="val 93445"/>
              <a:gd name="adj2" fmla="val -250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148840" y="1166512"/>
            <a:ext cx="1945138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ourier" charset="0"/>
                <a:ea typeface="Courier" charset="0"/>
                <a:cs typeface="Courier" charset="0"/>
              </a:rPr>
              <a:t>teaching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126" y="701040"/>
            <a:ext cx="1991305" cy="14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14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</a:t>
            </a:r>
            <a:r>
              <a:rPr lang="en-US" sz="2400" dirty="0"/>
              <a:t>Internet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407" y="1569720"/>
            <a:ext cx="789276" cy="56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2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22E-6 2.51995E-8 L 0.10441 0.08651 L 0.05591 0.22175 L 0.03937 0.34859 L -0.03323 0.41516 L -0.08614 0.60268 L -0.22362 0.61087 " pathEditMode="relative" ptsTypes="AAAAA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742BA7-24D5-C245-94FB-CFECF608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024" y="885825"/>
            <a:ext cx="5004684" cy="520065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16F18F1-61E7-EB4F-A561-CD7B557E6446}"/>
              </a:ext>
            </a:extLst>
          </p:cNvPr>
          <p:cNvSpPr/>
          <p:nvPr/>
        </p:nvSpPr>
        <p:spPr>
          <a:xfrm>
            <a:off x="700089" y="600075"/>
            <a:ext cx="3486150" cy="30432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0A928-B6E5-724A-AF7E-AEAC0FED90F5}"/>
              </a:ext>
            </a:extLst>
          </p:cNvPr>
          <p:cNvSpPr txBox="1"/>
          <p:nvPr/>
        </p:nvSpPr>
        <p:spPr>
          <a:xfrm>
            <a:off x="1771650" y="671512"/>
            <a:ext cx="126348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Mindset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59567-4883-164A-BAB7-3F0DF8D52386}"/>
              </a:ext>
            </a:extLst>
          </p:cNvPr>
          <p:cNvSpPr txBox="1"/>
          <p:nvPr/>
        </p:nvSpPr>
        <p:spPr>
          <a:xfrm>
            <a:off x="942975" y="1228725"/>
            <a:ext cx="208903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</a:t>
            </a:r>
            <a:r>
              <a:rPr lang="en-US" dirty="0">
                <a:solidFill>
                  <a:srgbClr val="0432FF"/>
                </a:solidFill>
              </a:rPr>
              <a:t>database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BC3709-10E5-3646-AF01-43A9B0AA5801}"/>
              </a:ext>
            </a:extLst>
          </p:cNvPr>
          <p:cNvCxnSpPr/>
          <p:nvPr/>
        </p:nvCxnSpPr>
        <p:spPr>
          <a:xfrm>
            <a:off x="914400" y="2000250"/>
            <a:ext cx="29432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3B95B7-F189-924C-97CC-BBF8F22D12F1}"/>
              </a:ext>
            </a:extLst>
          </p:cNvPr>
          <p:cNvSpPr txBox="1"/>
          <p:nvPr/>
        </p:nvSpPr>
        <p:spPr>
          <a:xfrm>
            <a:off x="1014413" y="2314575"/>
            <a:ext cx="8819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run()</a:t>
            </a:r>
          </a:p>
        </p:txBody>
      </p:sp>
    </p:spTree>
    <p:extLst>
      <p:ext uri="{BB962C8B-B14F-4D97-AF65-F5344CB8AC3E}">
        <p14:creationId xmlns:p14="http://schemas.microsoft.com/office/powerpoint/2010/main" val="30911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2571411"/>
            <a:ext cx="8336104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Many programs can connect to the same server</a:t>
            </a:r>
          </a:p>
        </p:txBody>
      </p:sp>
    </p:spTree>
    <p:extLst>
      <p:ext uri="{BB962C8B-B14F-4D97-AF65-F5344CB8AC3E}">
        <p14:creationId xmlns:p14="http://schemas.microsoft.com/office/powerpoint/2010/main" val="33288373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282042" y="7159629"/>
            <a:ext cx="4767943" cy="4000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643" y="1738894"/>
            <a:ext cx="2328624" cy="17464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96005" y="943602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4496005" y="3542671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The Internet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3335866" y="3743841"/>
            <a:ext cx="2194433" cy="3701534"/>
            <a:chOff x="3335866" y="3858141"/>
            <a:chExt cx="2194433" cy="37015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9579" y="5388596"/>
              <a:ext cx="1318155" cy="217107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335866" y="4499604"/>
              <a:ext cx="2194433" cy="70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Chris’ phone (</a:t>
              </a:r>
              <a:r>
                <a:rPr lang="en-US" sz="2150" dirty="0" err="1"/>
                <a:t>facebook</a:t>
              </a:r>
              <a:r>
                <a:rPr lang="en-US" sz="2150" dirty="0"/>
                <a:t> app)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487333" y="3858141"/>
              <a:ext cx="287867" cy="679992"/>
            </a:xfrm>
            <a:custGeom>
              <a:avLst/>
              <a:gdLst>
                <a:gd name="connsiteX0" fmla="*/ 0 w 287867"/>
                <a:gd name="connsiteY0" fmla="*/ 679992 h 679992"/>
                <a:gd name="connsiteX1" fmla="*/ 16934 w 287867"/>
                <a:gd name="connsiteY1" fmla="*/ 425992 h 679992"/>
                <a:gd name="connsiteX2" fmla="*/ 33867 w 287867"/>
                <a:gd name="connsiteY2" fmla="*/ 375192 h 679992"/>
                <a:gd name="connsiteX3" fmla="*/ 135467 w 287867"/>
                <a:gd name="connsiteY3" fmla="*/ 171992 h 679992"/>
                <a:gd name="connsiteX4" fmla="*/ 203200 w 287867"/>
                <a:gd name="connsiteY4" fmla="*/ 2659 h 679992"/>
                <a:gd name="connsiteX5" fmla="*/ 186267 w 287867"/>
                <a:gd name="connsiteY5" fmla="*/ 53459 h 679992"/>
                <a:gd name="connsiteX6" fmla="*/ 84667 w 287867"/>
                <a:gd name="connsiteY6" fmla="*/ 155059 h 679992"/>
                <a:gd name="connsiteX7" fmla="*/ 33867 w 287867"/>
                <a:gd name="connsiteY7" fmla="*/ 205859 h 679992"/>
                <a:gd name="connsiteX8" fmla="*/ 0 w 287867"/>
                <a:gd name="connsiteY8" fmla="*/ 256659 h 679992"/>
                <a:gd name="connsiteX9" fmla="*/ 67734 w 287867"/>
                <a:gd name="connsiteY9" fmla="*/ 121192 h 679992"/>
                <a:gd name="connsiteX10" fmla="*/ 169334 w 287867"/>
                <a:gd name="connsiteY10" fmla="*/ 53459 h 679992"/>
                <a:gd name="connsiteX11" fmla="*/ 220134 w 287867"/>
                <a:gd name="connsiteY11" fmla="*/ 70392 h 679992"/>
                <a:gd name="connsiteX12" fmla="*/ 237067 w 287867"/>
                <a:gd name="connsiteY12" fmla="*/ 121192 h 679992"/>
                <a:gd name="connsiteX13" fmla="*/ 270934 w 287867"/>
                <a:gd name="connsiteY13" fmla="*/ 171992 h 679992"/>
                <a:gd name="connsiteX14" fmla="*/ 287867 w 287867"/>
                <a:gd name="connsiteY14" fmla="*/ 222792 h 67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7867" h="679992">
                  <a:moveTo>
                    <a:pt x="0" y="679992"/>
                  </a:moveTo>
                  <a:cubicBezTo>
                    <a:pt x="5645" y="595325"/>
                    <a:pt x="7563" y="510328"/>
                    <a:pt x="16934" y="425992"/>
                  </a:cubicBezTo>
                  <a:cubicBezTo>
                    <a:pt x="18905" y="408252"/>
                    <a:pt x="26319" y="391367"/>
                    <a:pt x="33867" y="375192"/>
                  </a:cubicBezTo>
                  <a:cubicBezTo>
                    <a:pt x="65891" y="306568"/>
                    <a:pt x="101600" y="239725"/>
                    <a:pt x="135467" y="171992"/>
                  </a:cubicBezTo>
                  <a:cubicBezTo>
                    <a:pt x="154059" y="97622"/>
                    <a:pt x="154234" y="76108"/>
                    <a:pt x="203200" y="2659"/>
                  </a:cubicBezTo>
                  <a:cubicBezTo>
                    <a:pt x="213101" y="-12192"/>
                    <a:pt x="197225" y="39370"/>
                    <a:pt x="186267" y="53459"/>
                  </a:cubicBezTo>
                  <a:cubicBezTo>
                    <a:pt x="156863" y="91265"/>
                    <a:pt x="118534" y="121192"/>
                    <a:pt x="84667" y="155059"/>
                  </a:cubicBezTo>
                  <a:cubicBezTo>
                    <a:pt x="67734" y="171992"/>
                    <a:pt x="47151" y="185934"/>
                    <a:pt x="33867" y="205859"/>
                  </a:cubicBezTo>
                  <a:lnTo>
                    <a:pt x="0" y="256659"/>
                  </a:lnTo>
                  <a:cubicBezTo>
                    <a:pt x="16149" y="192065"/>
                    <a:pt x="12223" y="170535"/>
                    <a:pt x="67734" y="121192"/>
                  </a:cubicBezTo>
                  <a:cubicBezTo>
                    <a:pt x="98155" y="94151"/>
                    <a:pt x="169334" y="53459"/>
                    <a:pt x="169334" y="53459"/>
                  </a:cubicBezTo>
                  <a:cubicBezTo>
                    <a:pt x="186267" y="59103"/>
                    <a:pt x="207513" y="57771"/>
                    <a:pt x="220134" y="70392"/>
                  </a:cubicBezTo>
                  <a:cubicBezTo>
                    <a:pt x="232755" y="83013"/>
                    <a:pt x="229085" y="105227"/>
                    <a:pt x="237067" y="121192"/>
                  </a:cubicBezTo>
                  <a:cubicBezTo>
                    <a:pt x="246168" y="139395"/>
                    <a:pt x="259645" y="155059"/>
                    <a:pt x="270934" y="171992"/>
                  </a:cubicBezTo>
                  <a:lnTo>
                    <a:pt x="287867" y="222792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4809067" y="4030133"/>
              <a:ext cx="270933" cy="508000"/>
            </a:xfrm>
            <a:custGeom>
              <a:avLst/>
              <a:gdLst>
                <a:gd name="connsiteX0" fmla="*/ 152400 w 270933"/>
                <a:gd name="connsiteY0" fmla="*/ 0 h 508000"/>
                <a:gd name="connsiteX1" fmla="*/ 135466 w 270933"/>
                <a:gd name="connsiteY1" fmla="*/ 135467 h 508000"/>
                <a:gd name="connsiteX2" fmla="*/ 84666 w 270933"/>
                <a:gd name="connsiteY2" fmla="*/ 287867 h 508000"/>
                <a:gd name="connsiteX3" fmla="*/ 50800 w 270933"/>
                <a:gd name="connsiteY3" fmla="*/ 389467 h 508000"/>
                <a:gd name="connsiteX4" fmla="*/ 33866 w 270933"/>
                <a:gd name="connsiteY4" fmla="*/ 440267 h 508000"/>
                <a:gd name="connsiteX5" fmla="*/ 0 w 270933"/>
                <a:gd name="connsiteY5" fmla="*/ 270934 h 508000"/>
                <a:gd name="connsiteX6" fmla="*/ 16933 w 270933"/>
                <a:gd name="connsiteY6" fmla="*/ 372534 h 508000"/>
                <a:gd name="connsiteX7" fmla="*/ 33866 w 270933"/>
                <a:gd name="connsiteY7" fmla="*/ 508000 h 508000"/>
                <a:gd name="connsiteX8" fmla="*/ 186266 w 270933"/>
                <a:gd name="connsiteY8" fmla="*/ 389467 h 508000"/>
                <a:gd name="connsiteX9" fmla="*/ 270933 w 270933"/>
                <a:gd name="connsiteY9" fmla="*/ 3556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933" h="508000">
                  <a:moveTo>
                    <a:pt x="152400" y="0"/>
                  </a:moveTo>
                  <a:cubicBezTo>
                    <a:pt x="146755" y="45156"/>
                    <a:pt x="145001" y="90970"/>
                    <a:pt x="135466" y="135467"/>
                  </a:cubicBezTo>
                  <a:cubicBezTo>
                    <a:pt x="135461" y="135491"/>
                    <a:pt x="93137" y="262456"/>
                    <a:pt x="84666" y="287867"/>
                  </a:cubicBezTo>
                  <a:lnTo>
                    <a:pt x="50800" y="389467"/>
                  </a:lnTo>
                  <a:lnTo>
                    <a:pt x="33866" y="440267"/>
                  </a:lnTo>
                  <a:cubicBezTo>
                    <a:pt x="13013" y="377708"/>
                    <a:pt x="0" y="348764"/>
                    <a:pt x="0" y="270934"/>
                  </a:cubicBezTo>
                  <a:cubicBezTo>
                    <a:pt x="0" y="236600"/>
                    <a:pt x="12078" y="338545"/>
                    <a:pt x="16933" y="372534"/>
                  </a:cubicBezTo>
                  <a:cubicBezTo>
                    <a:pt x="23369" y="417583"/>
                    <a:pt x="28222" y="462845"/>
                    <a:pt x="33866" y="508000"/>
                  </a:cubicBezTo>
                  <a:cubicBezTo>
                    <a:pt x="77697" y="464169"/>
                    <a:pt x="125503" y="409721"/>
                    <a:pt x="186266" y="389467"/>
                  </a:cubicBezTo>
                  <a:cubicBezTo>
                    <a:pt x="249040" y="368543"/>
                    <a:pt x="221101" y="380517"/>
                    <a:pt x="270933" y="35560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/>
          <p:cNvSpPr txBox="1"/>
          <p:nvPr/>
        </p:nvSpPr>
        <p:spPr>
          <a:xfrm rot="1309806">
            <a:off x="5173499" y="3171716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>
                <a:solidFill>
                  <a:srgbClr val="7030A0"/>
                </a:solidFill>
              </a:rPr>
              <a:t>REQUEST</a:t>
            </a:r>
            <a:endParaRPr lang="en-US" sz="2150" i="1" dirty="0">
              <a:solidFill>
                <a:srgbClr val="7030A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5529100" y="2274251"/>
            <a:ext cx="4163281" cy="4089933"/>
            <a:chOff x="5529100" y="2274251"/>
            <a:chExt cx="4163281" cy="408993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3757" y="4160362"/>
              <a:ext cx="2328624" cy="1746468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467600" y="3128003"/>
              <a:ext cx="2194433" cy="10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Your mom’s computer</a:t>
              </a:r>
            </a:p>
            <a:p>
              <a:pPr algn="ctr"/>
              <a:r>
                <a:rPr lang="en-US" sz="2150" dirty="0"/>
                <a:t>(</a:t>
              </a:r>
              <a:r>
                <a:rPr lang="en-US" sz="2150" dirty="0" err="1"/>
                <a:t>linux</a:t>
              </a:r>
              <a:r>
                <a:rPr lang="en-US" sz="2150" dirty="0"/>
                <a:t> shell)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63119" y="5964138"/>
              <a:ext cx="1529899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“Client”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248400" y="2658533"/>
              <a:ext cx="1490495" cy="433207"/>
            </a:xfrm>
            <a:custGeom>
              <a:avLst/>
              <a:gdLst>
                <a:gd name="connsiteX0" fmla="*/ 0 w 1490495"/>
                <a:gd name="connsiteY0" fmla="*/ 0 h 433207"/>
                <a:gd name="connsiteX1" fmla="*/ 67733 w 1490495"/>
                <a:gd name="connsiteY1" fmla="*/ 16934 h 433207"/>
                <a:gd name="connsiteX2" fmla="*/ 846667 w 1490495"/>
                <a:gd name="connsiteY2" fmla="*/ 33867 h 433207"/>
                <a:gd name="connsiteX3" fmla="*/ 1083733 w 1490495"/>
                <a:gd name="connsiteY3" fmla="*/ 152400 h 433207"/>
                <a:gd name="connsiteX4" fmla="*/ 1134533 w 1490495"/>
                <a:gd name="connsiteY4" fmla="*/ 186267 h 433207"/>
                <a:gd name="connsiteX5" fmla="*/ 1320800 w 1490495"/>
                <a:gd name="connsiteY5" fmla="*/ 304800 h 433207"/>
                <a:gd name="connsiteX6" fmla="*/ 1405467 w 1490495"/>
                <a:gd name="connsiteY6" fmla="*/ 355600 h 433207"/>
                <a:gd name="connsiteX7" fmla="*/ 1456267 w 1490495"/>
                <a:gd name="connsiteY7" fmla="*/ 389467 h 433207"/>
                <a:gd name="connsiteX8" fmla="*/ 1490133 w 1490495"/>
                <a:gd name="connsiteY8" fmla="*/ 338667 h 433207"/>
                <a:gd name="connsiteX9" fmla="*/ 1473200 w 1490495"/>
                <a:gd name="connsiteY9" fmla="*/ 270934 h 433207"/>
                <a:gd name="connsiteX10" fmla="*/ 1490133 w 1490495"/>
                <a:gd name="connsiteY10" fmla="*/ 389467 h 433207"/>
                <a:gd name="connsiteX11" fmla="*/ 1236133 w 1490495"/>
                <a:gd name="connsiteY11" fmla="*/ 423334 h 43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0495" h="433207">
                  <a:moveTo>
                    <a:pt x="0" y="0"/>
                  </a:moveTo>
                  <a:cubicBezTo>
                    <a:pt x="22578" y="5645"/>
                    <a:pt x="44479" y="16004"/>
                    <a:pt x="67733" y="16934"/>
                  </a:cubicBezTo>
                  <a:cubicBezTo>
                    <a:pt x="327231" y="27314"/>
                    <a:pt x="589239" y="-457"/>
                    <a:pt x="846667" y="33867"/>
                  </a:cubicBezTo>
                  <a:cubicBezTo>
                    <a:pt x="934241" y="45544"/>
                    <a:pt x="1005651" y="111062"/>
                    <a:pt x="1083733" y="152400"/>
                  </a:cubicBezTo>
                  <a:cubicBezTo>
                    <a:pt x="1101719" y="161922"/>
                    <a:pt x="1117082" y="175796"/>
                    <a:pt x="1134533" y="186267"/>
                  </a:cubicBezTo>
                  <a:cubicBezTo>
                    <a:pt x="1548780" y="434814"/>
                    <a:pt x="1048466" y="123244"/>
                    <a:pt x="1320800" y="304800"/>
                  </a:cubicBezTo>
                  <a:cubicBezTo>
                    <a:pt x="1348185" y="323057"/>
                    <a:pt x="1377557" y="338156"/>
                    <a:pt x="1405467" y="355600"/>
                  </a:cubicBezTo>
                  <a:cubicBezTo>
                    <a:pt x="1422725" y="366386"/>
                    <a:pt x="1439334" y="378178"/>
                    <a:pt x="1456267" y="389467"/>
                  </a:cubicBezTo>
                  <a:cubicBezTo>
                    <a:pt x="1467556" y="372534"/>
                    <a:pt x="1487255" y="358814"/>
                    <a:pt x="1490133" y="338667"/>
                  </a:cubicBezTo>
                  <a:cubicBezTo>
                    <a:pt x="1493424" y="315628"/>
                    <a:pt x="1473200" y="247661"/>
                    <a:pt x="1473200" y="270934"/>
                  </a:cubicBezTo>
                  <a:cubicBezTo>
                    <a:pt x="1473200" y="310846"/>
                    <a:pt x="1484489" y="349956"/>
                    <a:pt x="1490133" y="389467"/>
                  </a:cubicBezTo>
                  <a:cubicBezTo>
                    <a:pt x="1382976" y="460906"/>
                    <a:pt x="1459684" y="423334"/>
                    <a:pt x="1236133" y="423334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6248400" y="2876069"/>
              <a:ext cx="1422400" cy="527531"/>
            </a:xfrm>
            <a:custGeom>
              <a:avLst/>
              <a:gdLst>
                <a:gd name="connsiteX0" fmla="*/ 1422400 w 1422400"/>
                <a:gd name="connsiteY0" fmla="*/ 527531 h 527531"/>
                <a:gd name="connsiteX1" fmla="*/ 1303867 w 1422400"/>
                <a:gd name="connsiteY1" fmla="*/ 493664 h 527531"/>
                <a:gd name="connsiteX2" fmla="*/ 1083733 w 1422400"/>
                <a:gd name="connsiteY2" fmla="*/ 341264 h 527531"/>
                <a:gd name="connsiteX3" fmla="*/ 982133 w 1422400"/>
                <a:gd name="connsiteY3" fmla="*/ 290464 h 527531"/>
                <a:gd name="connsiteX4" fmla="*/ 897467 w 1422400"/>
                <a:gd name="connsiteY4" fmla="*/ 239664 h 527531"/>
                <a:gd name="connsiteX5" fmla="*/ 846667 w 1422400"/>
                <a:gd name="connsiteY5" fmla="*/ 205798 h 527531"/>
                <a:gd name="connsiteX6" fmla="*/ 795867 w 1422400"/>
                <a:gd name="connsiteY6" fmla="*/ 188864 h 527531"/>
                <a:gd name="connsiteX7" fmla="*/ 745067 w 1422400"/>
                <a:gd name="connsiteY7" fmla="*/ 154998 h 527531"/>
                <a:gd name="connsiteX8" fmla="*/ 643467 w 1422400"/>
                <a:gd name="connsiteY8" fmla="*/ 121131 h 527531"/>
                <a:gd name="connsiteX9" fmla="*/ 592667 w 1422400"/>
                <a:gd name="connsiteY9" fmla="*/ 104198 h 527531"/>
                <a:gd name="connsiteX10" fmla="*/ 457200 w 1422400"/>
                <a:gd name="connsiteY10" fmla="*/ 70331 h 527531"/>
                <a:gd name="connsiteX11" fmla="*/ 0 w 1422400"/>
                <a:gd name="connsiteY11" fmla="*/ 53398 h 527531"/>
                <a:gd name="connsiteX12" fmla="*/ 101600 w 1422400"/>
                <a:gd name="connsiteY12" fmla="*/ 19531 h 527531"/>
                <a:gd name="connsiteX13" fmla="*/ 152400 w 1422400"/>
                <a:gd name="connsiteY13" fmla="*/ 2598 h 527531"/>
                <a:gd name="connsiteX14" fmla="*/ 50800 w 1422400"/>
                <a:gd name="connsiteY14" fmla="*/ 70331 h 527531"/>
                <a:gd name="connsiteX15" fmla="*/ 0 w 1422400"/>
                <a:gd name="connsiteY15" fmla="*/ 104198 h 527531"/>
                <a:gd name="connsiteX16" fmla="*/ 169333 w 1422400"/>
                <a:gd name="connsiteY16" fmla="*/ 205798 h 527531"/>
                <a:gd name="connsiteX17" fmla="*/ 186267 w 1422400"/>
                <a:gd name="connsiteY17" fmla="*/ 222731 h 52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2400" h="527531">
                  <a:moveTo>
                    <a:pt x="1422400" y="527531"/>
                  </a:moveTo>
                  <a:cubicBezTo>
                    <a:pt x="1408612" y="524084"/>
                    <a:pt x="1322090" y="504294"/>
                    <a:pt x="1303867" y="493664"/>
                  </a:cubicBezTo>
                  <a:cubicBezTo>
                    <a:pt x="1171125" y="416231"/>
                    <a:pt x="1180369" y="410288"/>
                    <a:pt x="1083733" y="341264"/>
                  </a:cubicBezTo>
                  <a:cubicBezTo>
                    <a:pt x="970500" y="260384"/>
                    <a:pt x="1093972" y="346384"/>
                    <a:pt x="982133" y="290464"/>
                  </a:cubicBezTo>
                  <a:cubicBezTo>
                    <a:pt x="952695" y="275745"/>
                    <a:pt x="925377" y="257107"/>
                    <a:pt x="897467" y="239664"/>
                  </a:cubicBezTo>
                  <a:cubicBezTo>
                    <a:pt x="880209" y="228878"/>
                    <a:pt x="864870" y="214899"/>
                    <a:pt x="846667" y="205798"/>
                  </a:cubicBezTo>
                  <a:cubicBezTo>
                    <a:pt x="830702" y="197816"/>
                    <a:pt x="811832" y="196846"/>
                    <a:pt x="795867" y="188864"/>
                  </a:cubicBezTo>
                  <a:cubicBezTo>
                    <a:pt x="777664" y="179763"/>
                    <a:pt x="763664" y="163263"/>
                    <a:pt x="745067" y="154998"/>
                  </a:cubicBezTo>
                  <a:cubicBezTo>
                    <a:pt x="712445" y="140499"/>
                    <a:pt x="677334" y="132420"/>
                    <a:pt x="643467" y="121131"/>
                  </a:cubicBezTo>
                  <a:lnTo>
                    <a:pt x="592667" y="104198"/>
                  </a:lnTo>
                  <a:cubicBezTo>
                    <a:pt x="546728" y="88885"/>
                    <a:pt x="507506" y="73475"/>
                    <a:pt x="457200" y="70331"/>
                  </a:cubicBezTo>
                  <a:cubicBezTo>
                    <a:pt x="304992" y="60818"/>
                    <a:pt x="152400" y="59042"/>
                    <a:pt x="0" y="53398"/>
                  </a:cubicBezTo>
                  <a:lnTo>
                    <a:pt x="101600" y="19531"/>
                  </a:lnTo>
                  <a:cubicBezTo>
                    <a:pt x="118533" y="13887"/>
                    <a:pt x="167252" y="-7303"/>
                    <a:pt x="152400" y="2598"/>
                  </a:cubicBezTo>
                  <a:lnTo>
                    <a:pt x="50800" y="70331"/>
                  </a:lnTo>
                  <a:lnTo>
                    <a:pt x="0" y="104198"/>
                  </a:lnTo>
                  <a:cubicBezTo>
                    <a:pt x="53454" y="130925"/>
                    <a:pt x="128458" y="164925"/>
                    <a:pt x="169333" y="205798"/>
                  </a:cubicBezTo>
                  <a:lnTo>
                    <a:pt x="186267" y="222731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 rot="1104694">
              <a:off x="5529100" y="2274251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RESPONSE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8370" y="4368800"/>
              <a:ext cx="1172887" cy="784597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370289" y="2471889"/>
            <a:ext cx="4435232" cy="5087786"/>
            <a:chOff x="370289" y="2471889"/>
            <a:chExt cx="4435232" cy="508778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289" y="5193295"/>
              <a:ext cx="2919517" cy="218963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43466" y="4296403"/>
              <a:ext cx="2194433" cy="10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Tate Ole </a:t>
              </a:r>
              <a:r>
                <a:rPr lang="en-US" sz="2150" dirty="0" err="1"/>
                <a:t>Keko’s</a:t>
              </a:r>
              <a:r>
                <a:rPr lang="en-US" sz="2150" dirty="0"/>
                <a:t> computer (</a:t>
              </a:r>
              <a:r>
                <a:rPr lang="en-US" sz="2150" dirty="0" err="1"/>
                <a:t>facebook.com</a:t>
              </a:r>
              <a:r>
                <a:rPr lang="en-US" sz="2150" dirty="0"/>
                <a:t>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6718" y="7159629"/>
              <a:ext cx="1529899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“Client”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1253067" y="2471889"/>
              <a:ext cx="2878666" cy="1575178"/>
            </a:xfrm>
            <a:custGeom>
              <a:avLst/>
              <a:gdLst>
                <a:gd name="connsiteX0" fmla="*/ 0 w 2878666"/>
                <a:gd name="connsiteY0" fmla="*/ 1575178 h 1575178"/>
                <a:gd name="connsiteX1" fmla="*/ 50800 w 2878666"/>
                <a:gd name="connsiteY1" fmla="*/ 1507444 h 1575178"/>
                <a:gd name="connsiteX2" fmla="*/ 84666 w 2878666"/>
                <a:gd name="connsiteY2" fmla="*/ 1456644 h 1575178"/>
                <a:gd name="connsiteX3" fmla="*/ 135466 w 2878666"/>
                <a:gd name="connsiteY3" fmla="*/ 1405844 h 1575178"/>
                <a:gd name="connsiteX4" fmla="*/ 169333 w 2878666"/>
                <a:gd name="connsiteY4" fmla="*/ 1355044 h 1575178"/>
                <a:gd name="connsiteX5" fmla="*/ 287866 w 2878666"/>
                <a:gd name="connsiteY5" fmla="*/ 1287311 h 1575178"/>
                <a:gd name="connsiteX6" fmla="*/ 389466 w 2878666"/>
                <a:gd name="connsiteY6" fmla="*/ 1202644 h 1575178"/>
                <a:gd name="connsiteX7" fmla="*/ 423333 w 2878666"/>
                <a:gd name="connsiteY7" fmla="*/ 1151844 h 1575178"/>
                <a:gd name="connsiteX8" fmla="*/ 474133 w 2878666"/>
                <a:gd name="connsiteY8" fmla="*/ 1117978 h 1575178"/>
                <a:gd name="connsiteX9" fmla="*/ 643466 w 2878666"/>
                <a:gd name="connsiteY9" fmla="*/ 999444 h 1575178"/>
                <a:gd name="connsiteX10" fmla="*/ 778933 w 2878666"/>
                <a:gd name="connsiteY10" fmla="*/ 931711 h 1575178"/>
                <a:gd name="connsiteX11" fmla="*/ 914400 w 2878666"/>
                <a:gd name="connsiteY11" fmla="*/ 847044 h 1575178"/>
                <a:gd name="connsiteX12" fmla="*/ 1032933 w 2878666"/>
                <a:gd name="connsiteY12" fmla="*/ 762378 h 1575178"/>
                <a:gd name="connsiteX13" fmla="*/ 1168400 w 2878666"/>
                <a:gd name="connsiteY13" fmla="*/ 694644 h 1575178"/>
                <a:gd name="connsiteX14" fmla="*/ 1236133 w 2878666"/>
                <a:gd name="connsiteY14" fmla="*/ 660778 h 1575178"/>
                <a:gd name="connsiteX15" fmla="*/ 1405466 w 2878666"/>
                <a:gd name="connsiteY15" fmla="*/ 609978 h 1575178"/>
                <a:gd name="connsiteX16" fmla="*/ 1456266 w 2878666"/>
                <a:gd name="connsiteY16" fmla="*/ 576111 h 1575178"/>
                <a:gd name="connsiteX17" fmla="*/ 1591733 w 2878666"/>
                <a:gd name="connsiteY17" fmla="*/ 542244 h 1575178"/>
                <a:gd name="connsiteX18" fmla="*/ 1642533 w 2878666"/>
                <a:gd name="connsiteY18" fmla="*/ 508378 h 1575178"/>
                <a:gd name="connsiteX19" fmla="*/ 1744133 w 2878666"/>
                <a:gd name="connsiteY19" fmla="*/ 474511 h 1575178"/>
                <a:gd name="connsiteX20" fmla="*/ 1845733 w 2878666"/>
                <a:gd name="connsiteY20" fmla="*/ 440644 h 1575178"/>
                <a:gd name="connsiteX21" fmla="*/ 1896533 w 2878666"/>
                <a:gd name="connsiteY21" fmla="*/ 423711 h 1575178"/>
                <a:gd name="connsiteX22" fmla="*/ 1964266 w 2878666"/>
                <a:gd name="connsiteY22" fmla="*/ 389844 h 1575178"/>
                <a:gd name="connsiteX23" fmla="*/ 2065866 w 2878666"/>
                <a:gd name="connsiteY23" fmla="*/ 355978 h 1575178"/>
                <a:gd name="connsiteX24" fmla="*/ 2167466 w 2878666"/>
                <a:gd name="connsiteY24" fmla="*/ 305178 h 1575178"/>
                <a:gd name="connsiteX25" fmla="*/ 2218266 w 2878666"/>
                <a:gd name="connsiteY25" fmla="*/ 271311 h 1575178"/>
                <a:gd name="connsiteX26" fmla="*/ 2506133 w 2878666"/>
                <a:gd name="connsiteY26" fmla="*/ 220511 h 1575178"/>
                <a:gd name="connsiteX27" fmla="*/ 2573866 w 2878666"/>
                <a:gd name="connsiteY27" fmla="*/ 203578 h 1575178"/>
                <a:gd name="connsiteX28" fmla="*/ 2658533 w 2878666"/>
                <a:gd name="connsiteY28" fmla="*/ 186644 h 1575178"/>
                <a:gd name="connsiteX29" fmla="*/ 2760133 w 2878666"/>
                <a:gd name="connsiteY29" fmla="*/ 152778 h 1575178"/>
                <a:gd name="connsiteX30" fmla="*/ 2810933 w 2878666"/>
                <a:gd name="connsiteY30" fmla="*/ 135844 h 1575178"/>
                <a:gd name="connsiteX31" fmla="*/ 2861733 w 2878666"/>
                <a:gd name="connsiteY31" fmla="*/ 118911 h 1575178"/>
                <a:gd name="connsiteX32" fmla="*/ 2760133 w 2878666"/>
                <a:gd name="connsiteY32" fmla="*/ 85044 h 1575178"/>
                <a:gd name="connsiteX33" fmla="*/ 2692400 w 2878666"/>
                <a:gd name="connsiteY33" fmla="*/ 68111 h 1575178"/>
                <a:gd name="connsiteX34" fmla="*/ 2523066 w 2878666"/>
                <a:gd name="connsiteY34" fmla="*/ 17311 h 1575178"/>
                <a:gd name="connsiteX35" fmla="*/ 2624666 w 2878666"/>
                <a:gd name="connsiteY35" fmla="*/ 34244 h 1575178"/>
                <a:gd name="connsiteX36" fmla="*/ 2726266 w 2878666"/>
                <a:gd name="connsiteY36" fmla="*/ 68111 h 1575178"/>
                <a:gd name="connsiteX37" fmla="*/ 2777066 w 2878666"/>
                <a:gd name="connsiteY37" fmla="*/ 101978 h 1575178"/>
                <a:gd name="connsiteX38" fmla="*/ 2878666 w 2878666"/>
                <a:gd name="connsiteY38" fmla="*/ 135844 h 1575178"/>
                <a:gd name="connsiteX39" fmla="*/ 2861733 w 2878666"/>
                <a:gd name="connsiteY39" fmla="*/ 186644 h 1575178"/>
                <a:gd name="connsiteX40" fmla="*/ 2760133 w 2878666"/>
                <a:gd name="connsiteY40" fmla="*/ 305178 h 1575178"/>
                <a:gd name="connsiteX41" fmla="*/ 2692400 w 2878666"/>
                <a:gd name="connsiteY41" fmla="*/ 406778 h 157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878666" h="1575178">
                  <a:moveTo>
                    <a:pt x="0" y="1575178"/>
                  </a:moveTo>
                  <a:cubicBezTo>
                    <a:pt x="16933" y="1552600"/>
                    <a:pt x="34396" y="1530410"/>
                    <a:pt x="50800" y="1507444"/>
                  </a:cubicBezTo>
                  <a:cubicBezTo>
                    <a:pt x="62629" y="1490883"/>
                    <a:pt x="71638" y="1472278"/>
                    <a:pt x="84666" y="1456644"/>
                  </a:cubicBezTo>
                  <a:cubicBezTo>
                    <a:pt x="99997" y="1438247"/>
                    <a:pt x="120135" y="1424241"/>
                    <a:pt x="135466" y="1405844"/>
                  </a:cubicBezTo>
                  <a:cubicBezTo>
                    <a:pt x="148495" y="1390210"/>
                    <a:pt x="154942" y="1369435"/>
                    <a:pt x="169333" y="1355044"/>
                  </a:cubicBezTo>
                  <a:cubicBezTo>
                    <a:pt x="193265" y="1331112"/>
                    <a:pt x="261307" y="1300591"/>
                    <a:pt x="287866" y="1287311"/>
                  </a:cubicBezTo>
                  <a:cubicBezTo>
                    <a:pt x="370378" y="1163545"/>
                    <a:pt x="260562" y="1310065"/>
                    <a:pt x="389466" y="1202644"/>
                  </a:cubicBezTo>
                  <a:cubicBezTo>
                    <a:pt x="405100" y="1189615"/>
                    <a:pt x="408942" y="1166235"/>
                    <a:pt x="423333" y="1151844"/>
                  </a:cubicBezTo>
                  <a:cubicBezTo>
                    <a:pt x="437724" y="1137454"/>
                    <a:pt x="457573" y="1129807"/>
                    <a:pt x="474133" y="1117978"/>
                  </a:cubicBezTo>
                  <a:cubicBezTo>
                    <a:pt x="523688" y="1082582"/>
                    <a:pt x="591563" y="1025395"/>
                    <a:pt x="643466" y="999444"/>
                  </a:cubicBezTo>
                  <a:cubicBezTo>
                    <a:pt x="688622" y="976866"/>
                    <a:pt x="738545" y="962002"/>
                    <a:pt x="778933" y="931711"/>
                  </a:cubicBezTo>
                  <a:cubicBezTo>
                    <a:pt x="970809" y="787804"/>
                    <a:pt x="728448" y="963264"/>
                    <a:pt x="914400" y="847044"/>
                  </a:cubicBezTo>
                  <a:cubicBezTo>
                    <a:pt x="973485" y="810116"/>
                    <a:pt x="976627" y="793090"/>
                    <a:pt x="1032933" y="762378"/>
                  </a:cubicBezTo>
                  <a:cubicBezTo>
                    <a:pt x="1077254" y="738203"/>
                    <a:pt x="1123244" y="717222"/>
                    <a:pt x="1168400" y="694644"/>
                  </a:cubicBezTo>
                  <a:cubicBezTo>
                    <a:pt x="1190978" y="683355"/>
                    <a:pt x="1212186" y="668760"/>
                    <a:pt x="1236133" y="660778"/>
                  </a:cubicBezTo>
                  <a:cubicBezTo>
                    <a:pt x="1359811" y="619552"/>
                    <a:pt x="1303100" y="635569"/>
                    <a:pt x="1405466" y="609978"/>
                  </a:cubicBezTo>
                  <a:cubicBezTo>
                    <a:pt x="1422399" y="598689"/>
                    <a:pt x="1437140" y="583066"/>
                    <a:pt x="1456266" y="576111"/>
                  </a:cubicBezTo>
                  <a:cubicBezTo>
                    <a:pt x="1500009" y="560204"/>
                    <a:pt x="1591733" y="542244"/>
                    <a:pt x="1591733" y="542244"/>
                  </a:cubicBezTo>
                  <a:cubicBezTo>
                    <a:pt x="1608666" y="530955"/>
                    <a:pt x="1623936" y="516643"/>
                    <a:pt x="1642533" y="508378"/>
                  </a:cubicBezTo>
                  <a:cubicBezTo>
                    <a:pt x="1675155" y="493879"/>
                    <a:pt x="1710266" y="485800"/>
                    <a:pt x="1744133" y="474511"/>
                  </a:cubicBezTo>
                  <a:lnTo>
                    <a:pt x="1845733" y="440644"/>
                  </a:lnTo>
                  <a:cubicBezTo>
                    <a:pt x="1862666" y="435000"/>
                    <a:pt x="1880568" y="431694"/>
                    <a:pt x="1896533" y="423711"/>
                  </a:cubicBezTo>
                  <a:cubicBezTo>
                    <a:pt x="1919111" y="412422"/>
                    <a:pt x="1940829" y="399219"/>
                    <a:pt x="1964266" y="389844"/>
                  </a:cubicBezTo>
                  <a:cubicBezTo>
                    <a:pt x="1997411" y="376586"/>
                    <a:pt x="2065866" y="355978"/>
                    <a:pt x="2065866" y="355978"/>
                  </a:cubicBezTo>
                  <a:cubicBezTo>
                    <a:pt x="2211452" y="258920"/>
                    <a:pt x="2027252" y="375285"/>
                    <a:pt x="2167466" y="305178"/>
                  </a:cubicBezTo>
                  <a:cubicBezTo>
                    <a:pt x="2185669" y="296077"/>
                    <a:pt x="2199140" y="278266"/>
                    <a:pt x="2218266" y="271311"/>
                  </a:cubicBezTo>
                  <a:cubicBezTo>
                    <a:pt x="2320046" y="234300"/>
                    <a:pt x="2398916" y="232424"/>
                    <a:pt x="2506133" y="220511"/>
                  </a:cubicBezTo>
                  <a:cubicBezTo>
                    <a:pt x="2528711" y="214867"/>
                    <a:pt x="2551148" y="208627"/>
                    <a:pt x="2573866" y="203578"/>
                  </a:cubicBezTo>
                  <a:cubicBezTo>
                    <a:pt x="2601962" y="197334"/>
                    <a:pt x="2630766" y="194217"/>
                    <a:pt x="2658533" y="186644"/>
                  </a:cubicBezTo>
                  <a:cubicBezTo>
                    <a:pt x="2692974" y="177251"/>
                    <a:pt x="2726266" y="164067"/>
                    <a:pt x="2760133" y="152778"/>
                  </a:cubicBezTo>
                  <a:lnTo>
                    <a:pt x="2810933" y="135844"/>
                  </a:lnTo>
                  <a:lnTo>
                    <a:pt x="2861733" y="118911"/>
                  </a:lnTo>
                  <a:cubicBezTo>
                    <a:pt x="2827866" y="107622"/>
                    <a:pt x="2794766" y="93702"/>
                    <a:pt x="2760133" y="85044"/>
                  </a:cubicBezTo>
                  <a:cubicBezTo>
                    <a:pt x="2737555" y="79400"/>
                    <a:pt x="2714691" y="74798"/>
                    <a:pt x="2692400" y="68111"/>
                  </a:cubicBezTo>
                  <a:cubicBezTo>
                    <a:pt x="2486276" y="6274"/>
                    <a:pt x="2679181" y="56339"/>
                    <a:pt x="2523066" y="17311"/>
                  </a:cubicBezTo>
                  <a:cubicBezTo>
                    <a:pt x="2609624" y="-11541"/>
                    <a:pt x="2540258" y="-3271"/>
                    <a:pt x="2624666" y="34244"/>
                  </a:cubicBezTo>
                  <a:cubicBezTo>
                    <a:pt x="2657288" y="48743"/>
                    <a:pt x="2726266" y="68111"/>
                    <a:pt x="2726266" y="68111"/>
                  </a:cubicBezTo>
                  <a:cubicBezTo>
                    <a:pt x="2743199" y="79400"/>
                    <a:pt x="2758469" y="93713"/>
                    <a:pt x="2777066" y="101978"/>
                  </a:cubicBezTo>
                  <a:cubicBezTo>
                    <a:pt x="2809688" y="116476"/>
                    <a:pt x="2878666" y="135844"/>
                    <a:pt x="2878666" y="135844"/>
                  </a:cubicBezTo>
                  <a:cubicBezTo>
                    <a:pt x="2873022" y="152777"/>
                    <a:pt x="2870589" y="171146"/>
                    <a:pt x="2861733" y="186644"/>
                  </a:cubicBezTo>
                  <a:cubicBezTo>
                    <a:pt x="2803734" y="288144"/>
                    <a:pt x="2824806" y="222026"/>
                    <a:pt x="2760133" y="305178"/>
                  </a:cubicBezTo>
                  <a:cubicBezTo>
                    <a:pt x="2735144" y="337307"/>
                    <a:pt x="2692400" y="406778"/>
                    <a:pt x="2692400" y="406778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591733" y="2895600"/>
              <a:ext cx="2540000" cy="1375640"/>
            </a:xfrm>
            <a:custGeom>
              <a:avLst/>
              <a:gdLst>
                <a:gd name="connsiteX0" fmla="*/ 2540000 w 2540000"/>
                <a:gd name="connsiteY0" fmla="*/ 0 h 1375640"/>
                <a:gd name="connsiteX1" fmla="*/ 2319867 w 2540000"/>
                <a:gd name="connsiteY1" fmla="*/ 33867 h 1375640"/>
                <a:gd name="connsiteX2" fmla="*/ 2269067 w 2540000"/>
                <a:gd name="connsiteY2" fmla="*/ 50800 h 1375640"/>
                <a:gd name="connsiteX3" fmla="*/ 1913467 w 2540000"/>
                <a:gd name="connsiteY3" fmla="*/ 186267 h 1375640"/>
                <a:gd name="connsiteX4" fmla="*/ 1574800 w 2540000"/>
                <a:gd name="connsiteY4" fmla="*/ 338667 h 1375640"/>
                <a:gd name="connsiteX5" fmla="*/ 1473200 w 2540000"/>
                <a:gd name="connsiteY5" fmla="*/ 406400 h 1375640"/>
                <a:gd name="connsiteX6" fmla="*/ 1303867 w 2540000"/>
                <a:gd name="connsiteY6" fmla="*/ 524933 h 1375640"/>
                <a:gd name="connsiteX7" fmla="*/ 1219200 w 2540000"/>
                <a:gd name="connsiteY7" fmla="*/ 575733 h 1375640"/>
                <a:gd name="connsiteX8" fmla="*/ 1151467 w 2540000"/>
                <a:gd name="connsiteY8" fmla="*/ 609600 h 1375640"/>
                <a:gd name="connsiteX9" fmla="*/ 1083734 w 2540000"/>
                <a:gd name="connsiteY9" fmla="*/ 660400 h 1375640"/>
                <a:gd name="connsiteX10" fmla="*/ 1016000 w 2540000"/>
                <a:gd name="connsiteY10" fmla="*/ 694267 h 1375640"/>
                <a:gd name="connsiteX11" fmla="*/ 965200 w 2540000"/>
                <a:gd name="connsiteY11" fmla="*/ 745067 h 1375640"/>
                <a:gd name="connsiteX12" fmla="*/ 863600 w 2540000"/>
                <a:gd name="connsiteY12" fmla="*/ 778933 h 1375640"/>
                <a:gd name="connsiteX13" fmla="*/ 812800 w 2540000"/>
                <a:gd name="connsiteY13" fmla="*/ 829733 h 1375640"/>
                <a:gd name="connsiteX14" fmla="*/ 694267 w 2540000"/>
                <a:gd name="connsiteY14" fmla="*/ 880533 h 1375640"/>
                <a:gd name="connsiteX15" fmla="*/ 541867 w 2540000"/>
                <a:gd name="connsiteY15" fmla="*/ 982133 h 1375640"/>
                <a:gd name="connsiteX16" fmla="*/ 491067 w 2540000"/>
                <a:gd name="connsiteY16" fmla="*/ 1016000 h 1375640"/>
                <a:gd name="connsiteX17" fmla="*/ 440267 w 2540000"/>
                <a:gd name="connsiteY17" fmla="*/ 1049867 h 1375640"/>
                <a:gd name="connsiteX18" fmla="*/ 389467 w 2540000"/>
                <a:gd name="connsiteY18" fmla="*/ 1066800 h 1375640"/>
                <a:gd name="connsiteX19" fmla="*/ 338667 w 2540000"/>
                <a:gd name="connsiteY19" fmla="*/ 1117600 h 1375640"/>
                <a:gd name="connsiteX20" fmla="*/ 237067 w 2540000"/>
                <a:gd name="connsiteY20" fmla="*/ 1185333 h 1375640"/>
                <a:gd name="connsiteX21" fmla="*/ 203200 w 2540000"/>
                <a:gd name="connsiteY21" fmla="*/ 1236133 h 1375640"/>
                <a:gd name="connsiteX22" fmla="*/ 152400 w 2540000"/>
                <a:gd name="connsiteY22" fmla="*/ 1253067 h 1375640"/>
                <a:gd name="connsiteX23" fmla="*/ 50800 w 2540000"/>
                <a:gd name="connsiteY23" fmla="*/ 1320800 h 1375640"/>
                <a:gd name="connsiteX24" fmla="*/ 0 w 2540000"/>
                <a:gd name="connsiteY24" fmla="*/ 1354667 h 1375640"/>
                <a:gd name="connsiteX25" fmla="*/ 16934 w 2540000"/>
                <a:gd name="connsiteY25" fmla="*/ 1303867 h 1375640"/>
                <a:gd name="connsiteX26" fmla="*/ 33867 w 2540000"/>
                <a:gd name="connsiteY26" fmla="*/ 1236133 h 1375640"/>
                <a:gd name="connsiteX27" fmla="*/ 67734 w 2540000"/>
                <a:gd name="connsiteY27" fmla="*/ 1168400 h 1375640"/>
                <a:gd name="connsiteX28" fmla="*/ 84667 w 2540000"/>
                <a:gd name="connsiteY28" fmla="*/ 1117600 h 1375640"/>
                <a:gd name="connsiteX29" fmla="*/ 152400 w 2540000"/>
                <a:gd name="connsiteY29" fmla="*/ 1016000 h 1375640"/>
                <a:gd name="connsiteX30" fmla="*/ 118534 w 2540000"/>
                <a:gd name="connsiteY30" fmla="*/ 1083733 h 1375640"/>
                <a:gd name="connsiteX31" fmla="*/ 50800 w 2540000"/>
                <a:gd name="connsiteY31" fmla="*/ 1202267 h 1375640"/>
                <a:gd name="connsiteX32" fmla="*/ 33867 w 2540000"/>
                <a:gd name="connsiteY32" fmla="*/ 1253067 h 1375640"/>
                <a:gd name="connsiteX33" fmla="*/ 440267 w 2540000"/>
                <a:gd name="connsiteY33" fmla="*/ 1337733 h 137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40000" h="1375640">
                  <a:moveTo>
                    <a:pt x="2540000" y="0"/>
                  </a:moveTo>
                  <a:cubicBezTo>
                    <a:pt x="2369398" y="42650"/>
                    <a:pt x="2612419" y="-14892"/>
                    <a:pt x="2319867" y="33867"/>
                  </a:cubicBezTo>
                  <a:cubicBezTo>
                    <a:pt x="2302261" y="36801"/>
                    <a:pt x="2285780" y="44533"/>
                    <a:pt x="2269067" y="50800"/>
                  </a:cubicBezTo>
                  <a:cubicBezTo>
                    <a:pt x="2150300" y="95338"/>
                    <a:pt x="2029138" y="134215"/>
                    <a:pt x="1913467" y="186267"/>
                  </a:cubicBezTo>
                  <a:lnTo>
                    <a:pt x="1574800" y="338667"/>
                  </a:lnTo>
                  <a:cubicBezTo>
                    <a:pt x="1439045" y="474422"/>
                    <a:pt x="1600633" y="327980"/>
                    <a:pt x="1473200" y="406400"/>
                  </a:cubicBezTo>
                  <a:cubicBezTo>
                    <a:pt x="1414521" y="442510"/>
                    <a:pt x="1361195" y="486715"/>
                    <a:pt x="1303867" y="524933"/>
                  </a:cubicBezTo>
                  <a:cubicBezTo>
                    <a:pt x="1276482" y="543190"/>
                    <a:pt x="1247971" y="559749"/>
                    <a:pt x="1219200" y="575733"/>
                  </a:cubicBezTo>
                  <a:cubicBezTo>
                    <a:pt x="1197134" y="587992"/>
                    <a:pt x="1172873" y="596221"/>
                    <a:pt x="1151467" y="609600"/>
                  </a:cubicBezTo>
                  <a:cubicBezTo>
                    <a:pt x="1127535" y="624558"/>
                    <a:pt x="1107666" y="645442"/>
                    <a:pt x="1083734" y="660400"/>
                  </a:cubicBezTo>
                  <a:cubicBezTo>
                    <a:pt x="1062328" y="673779"/>
                    <a:pt x="1036541" y="679595"/>
                    <a:pt x="1016000" y="694267"/>
                  </a:cubicBezTo>
                  <a:cubicBezTo>
                    <a:pt x="996513" y="708186"/>
                    <a:pt x="986134" y="733437"/>
                    <a:pt x="965200" y="745067"/>
                  </a:cubicBezTo>
                  <a:cubicBezTo>
                    <a:pt x="933994" y="762404"/>
                    <a:pt x="863600" y="778933"/>
                    <a:pt x="863600" y="778933"/>
                  </a:cubicBezTo>
                  <a:cubicBezTo>
                    <a:pt x="846667" y="795866"/>
                    <a:pt x="832287" y="815814"/>
                    <a:pt x="812800" y="829733"/>
                  </a:cubicBezTo>
                  <a:cubicBezTo>
                    <a:pt x="776180" y="855890"/>
                    <a:pt x="735725" y="866714"/>
                    <a:pt x="694267" y="880533"/>
                  </a:cubicBezTo>
                  <a:lnTo>
                    <a:pt x="541867" y="982133"/>
                  </a:lnTo>
                  <a:lnTo>
                    <a:pt x="491067" y="1016000"/>
                  </a:lnTo>
                  <a:cubicBezTo>
                    <a:pt x="474134" y="1027289"/>
                    <a:pt x="459574" y="1043431"/>
                    <a:pt x="440267" y="1049867"/>
                  </a:cubicBezTo>
                  <a:lnTo>
                    <a:pt x="389467" y="1066800"/>
                  </a:lnTo>
                  <a:cubicBezTo>
                    <a:pt x="372534" y="1083733"/>
                    <a:pt x="357570" y="1102898"/>
                    <a:pt x="338667" y="1117600"/>
                  </a:cubicBezTo>
                  <a:cubicBezTo>
                    <a:pt x="306538" y="1142589"/>
                    <a:pt x="237067" y="1185333"/>
                    <a:pt x="237067" y="1185333"/>
                  </a:cubicBezTo>
                  <a:cubicBezTo>
                    <a:pt x="225778" y="1202266"/>
                    <a:pt x="219092" y="1223420"/>
                    <a:pt x="203200" y="1236133"/>
                  </a:cubicBezTo>
                  <a:cubicBezTo>
                    <a:pt x="189262" y="1247283"/>
                    <a:pt x="168003" y="1244399"/>
                    <a:pt x="152400" y="1253067"/>
                  </a:cubicBezTo>
                  <a:cubicBezTo>
                    <a:pt x="116820" y="1272834"/>
                    <a:pt x="84667" y="1298222"/>
                    <a:pt x="50800" y="1320800"/>
                  </a:cubicBezTo>
                  <a:lnTo>
                    <a:pt x="0" y="1354667"/>
                  </a:lnTo>
                  <a:cubicBezTo>
                    <a:pt x="5645" y="1337734"/>
                    <a:pt x="12030" y="1321030"/>
                    <a:pt x="16934" y="1303867"/>
                  </a:cubicBezTo>
                  <a:cubicBezTo>
                    <a:pt x="23328" y="1281490"/>
                    <a:pt x="25695" y="1257924"/>
                    <a:pt x="33867" y="1236133"/>
                  </a:cubicBezTo>
                  <a:cubicBezTo>
                    <a:pt x="42730" y="1212498"/>
                    <a:pt x="57790" y="1191602"/>
                    <a:pt x="67734" y="1168400"/>
                  </a:cubicBezTo>
                  <a:cubicBezTo>
                    <a:pt x="74765" y="1151994"/>
                    <a:pt x="75999" y="1133203"/>
                    <a:pt x="84667" y="1117600"/>
                  </a:cubicBezTo>
                  <a:cubicBezTo>
                    <a:pt x="104434" y="1082019"/>
                    <a:pt x="170603" y="979594"/>
                    <a:pt x="152400" y="1016000"/>
                  </a:cubicBezTo>
                  <a:cubicBezTo>
                    <a:pt x="141111" y="1038578"/>
                    <a:pt x="131058" y="1061816"/>
                    <a:pt x="118534" y="1083733"/>
                  </a:cubicBezTo>
                  <a:cubicBezTo>
                    <a:pt x="69944" y="1168766"/>
                    <a:pt x="94662" y="1099921"/>
                    <a:pt x="50800" y="1202267"/>
                  </a:cubicBezTo>
                  <a:cubicBezTo>
                    <a:pt x="43769" y="1218673"/>
                    <a:pt x="39511" y="1236134"/>
                    <a:pt x="33867" y="1253067"/>
                  </a:cubicBezTo>
                  <a:cubicBezTo>
                    <a:pt x="76260" y="1465034"/>
                    <a:pt x="22019" y="1337733"/>
                    <a:pt x="440267" y="1337733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 rot="19952812">
              <a:off x="1448166" y="3425718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RESPONSE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 rot="19952812">
              <a:off x="601499" y="2731451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REQUEST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545"/>
            <a:stretch/>
          </p:blipFill>
          <p:spPr>
            <a:xfrm>
              <a:off x="1405467" y="5435599"/>
              <a:ext cx="850815" cy="982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19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Most of the Internet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14132" y="3623733"/>
            <a:ext cx="4219425" cy="750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/>
              <a:t>Server / Clients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31474" y="1862667"/>
            <a:ext cx="5434597" cy="4601426"/>
            <a:chOff x="631474" y="1862667"/>
            <a:chExt cx="5434597" cy="4601426"/>
          </a:xfrm>
        </p:grpSpPr>
        <p:sp>
          <p:nvSpPr>
            <p:cNvPr id="3" name="TextBox 2"/>
            <p:cNvSpPr txBox="1"/>
            <p:nvPr/>
          </p:nvSpPr>
          <p:spPr>
            <a:xfrm rot="20451180">
              <a:off x="1203166" y="1862667"/>
              <a:ext cx="2742739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“the backend”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352764">
              <a:off x="631474" y="4978402"/>
              <a:ext cx="2362122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“the cloud”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39207" y="6028268"/>
              <a:ext cx="2826864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“the database”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2844800" y="2421467"/>
              <a:ext cx="542475" cy="745066"/>
            </a:xfrm>
            <a:custGeom>
              <a:avLst/>
              <a:gdLst>
                <a:gd name="connsiteX0" fmla="*/ 0 w 542475"/>
                <a:gd name="connsiteY0" fmla="*/ 0 h 745066"/>
                <a:gd name="connsiteX1" fmla="*/ 67733 w 542475"/>
                <a:gd name="connsiteY1" fmla="*/ 67733 h 745066"/>
                <a:gd name="connsiteX2" fmla="*/ 169333 w 542475"/>
                <a:gd name="connsiteY2" fmla="*/ 135466 h 745066"/>
                <a:gd name="connsiteX3" fmla="*/ 254000 w 542475"/>
                <a:gd name="connsiteY3" fmla="*/ 220133 h 745066"/>
                <a:gd name="connsiteX4" fmla="*/ 287867 w 542475"/>
                <a:gd name="connsiteY4" fmla="*/ 270933 h 745066"/>
                <a:gd name="connsiteX5" fmla="*/ 389467 w 542475"/>
                <a:gd name="connsiteY5" fmla="*/ 389466 h 745066"/>
                <a:gd name="connsiteX6" fmla="*/ 457200 w 542475"/>
                <a:gd name="connsiteY6" fmla="*/ 524933 h 745066"/>
                <a:gd name="connsiteX7" fmla="*/ 491067 w 542475"/>
                <a:gd name="connsiteY7" fmla="*/ 626533 h 745066"/>
                <a:gd name="connsiteX8" fmla="*/ 541867 w 542475"/>
                <a:gd name="connsiteY8" fmla="*/ 728133 h 745066"/>
                <a:gd name="connsiteX9" fmla="*/ 541867 w 542475"/>
                <a:gd name="connsiteY9" fmla="*/ 745066 h 74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2475" h="745066">
                  <a:moveTo>
                    <a:pt x="0" y="0"/>
                  </a:moveTo>
                  <a:cubicBezTo>
                    <a:pt x="22578" y="22578"/>
                    <a:pt x="42800" y="47787"/>
                    <a:pt x="67733" y="67733"/>
                  </a:cubicBezTo>
                  <a:cubicBezTo>
                    <a:pt x="99516" y="93160"/>
                    <a:pt x="169333" y="135466"/>
                    <a:pt x="169333" y="135466"/>
                  </a:cubicBezTo>
                  <a:cubicBezTo>
                    <a:pt x="259645" y="270933"/>
                    <a:pt x="141111" y="107244"/>
                    <a:pt x="254000" y="220133"/>
                  </a:cubicBezTo>
                  <a:cubicBezTo>
                    <a:pt x="268391" y="234524"/>
                    <a:pt x="274838" y="255299"/>
                    <a:pt x="287867" y="270933"/>
                  </a:cubicBezTo>
                  <a:cubicBezTo>
                    <a:pt x="345177" y="339704"/>
                    <a:pt x="340145" y="304914"/>
                    <a:pt x="389467" y="389466"/>
                  </a:cubicBezTo>
                  <a:cubicBezTo>
                    <a:pt x="414905" y="433074"/>
                    <a:pt x="441235" y="477038"/>
                    <a:pt x="457200" y="524933"/>
                  </a:cubicBezTo>
                  <a:cubicBezTo>
                    <a:pt x="468489" y="558800"/>
                    <a:pt x="471265" y="596830"/>
                    <a:pt x="491067" y="626533"/>
                  </a:cubicBezTo>
                  <a:cubicBezTo>
                    <a:pt x="524175" y="676197"/>
                    <a:pt x="527845" y="672049"/>
                    <a:pt x="541867" y="728133"/>
                  </a:cubicBezTo>
                  <a:cubicBezTo>
                    <a:pt x="543236" y="733609"/>
                    <a:pt x="541867" y="739422"/>
                    <a:pt x="541867" y="745066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2032000" y="4436533"/>
              <a:ext cx="1117600" cy="524934"/>
            </a:xfrm>
            <a:custGeom>
              <a:avLst/>
              <a:gdLst>
                <a:gd name="connsiteX0" fmla="*/ 0 w 1117600"/>
                <a:gd name="connsiteY0" fmla="*/ 524934 h 524934"/>
                <a:gd name="connsiteX1" fmla="*/ 67733 w 1117600"/>
                <a:gd name="connsiteY1" fmla="*/ 508000 h 524934"/>
                <a:gd name="connsiteX2" fmla="*/ 304800 w 1117600"/>
                <a:gd name="connsiteY2" fmla="*/ 321734 h 524934"/>
                <a:gd name="connsiteX3" fmla="*/ 609600 w 1117600"/>
                <a:gd name="connsiteY3" fmla="*/ 203200 h 524934"/>
                <a:gd name="connsiteX4" fmla="*/ 745067 w 1117600"/>
                <a:gd name="connsiteY4" fmla="*/ 152400 h 524934"/>
                <a:gd name="connsiteX5" fmla="*/ 829733 w 1117600"/>
                <a:gd name="connsiteY5" fmla="*/ 135467 h 524934"/>
                <a:gd name="connsiteX6" fmla="*/ 931333 w 1117600"/>
                <a:gd name="connsiteY6" fmla="*/ 101600 h 524934"/>
                <a:gd name="connsiteX7" fmla="*/ 982133 w 1117600"/>
                <a:gd name="connsiteY7" fmla="*/ 84667 h 524934"/>
                <a:gd name="connsiteX8" fmla="*/ 1032933 w 1117600"/>
                <a:gd name="connsiteY8" fmla="*/ 67734 h 524934"/>
                <a:gd name="connsiteX9" fmla="*/ 1117600 w 1117600"/>
                <a:gd name="connsiteY9" fmla="*/ 0 h 524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7600" h="524934">
                  <a:moveTo>
                    <a:pt x="0" y="524934"/>
                  </a:moveTo>
                  <a:cubicBezTo>
                    <a:pt x="22578" y="519289"/>
                    <a:pt x="48369" y="520909"/>
                    <a:pt x="67733" y="508000"/>
                  </a:cubicBezTo>
                  <a:cubicBezTo>
                    <a:pt x="151351" y="452255"/>
                    <a:pt x="212965" y="362550"/>
                    <a:pt x="304800" y="321734"/>
                  </a:cubicBezTo>
                  <a:cubicBezTo>
                    <a:pt x="551765" y="211971"/>
                    <a:pt x="360506" y="291115"/>
                    <a:pt x="609600" y="203200"/>
                  </a:cubicBezTo>
                  <a:cubicBezTo>
                    <a:pt x="655077" y="187149"/>
                    <a:pt x="698973" y="166583"/>
                    <a:pt x="745067" y="152400"/>
                  </a:cubicBezTo>
                  <a:cubicBezTo>
                    <a:pt x="772575" y="143936"/>
                    <a:pt x="801966" y="143040"/>
                    <a:pt x="829733" y="135467"/>
                  </a:cubicBezTo>
                  <a:cubicBezTo>
                    <a:pt x="864174" y="126074"/>
                    <a:pt x="897466" y="112889"/>
                    <a:pt x="931333" y="101600"/>
                  </a:cubicBezTo>
                  <a:lnTo>
                    <a:pt x="982133" y="84667"/>
                  </a:lnTo>
                  <a:lnTo>
                    <a:pt x="1032933" y="67734"/>
                  </a:lnTo>
                  <a:cubicBezTo>
                    <a:pt x="1097017" y="25011"/>
                    <a:pt x="1069342" y="48258"/>
                    <a:pt x="1117600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3996232" y="4639733"/>
              <a:ext cx="220168" cy="1388534"/>
            </a:xfrm>
            <a:custGeom>
              <a:avLst/>
              <a:gdLst>
                <a:gd name="connsiteX0" fmla="*/ 220168 w 220168"/>
                <a:gd name="connsiteY0" fmla="*/ 1388534 h 1388534"/>
                <a:gd name="connsiteX1" fmla="*/ 203235 w 220168"/>
                <a:gd name="connsiteY1" fmla="*/ 1032934 h 1388534"/>
                <a:gd name="connsiteX2" fmla="*/ 186301 w 220168"/>
                <a:gd name="connsiteY2" fmla="*/ 931334 h 1388534"/>
                <a:gd name="connsiteX3" fmla="*/ 84701 w 220168"/>
                <a:gd name="connsiteY3" fmla="*/ 677334 h 1388534"/>
                <a:gd name="connsiteX4" fmla="*/ 16968 w 220168"/>
                <a:gd name="connsiteY4" fmla="*/ 457200 h 1388534"/>
                <a:gd name="connsiteX5" fmla="*/ 35 w 220168"/>
                <a:gd name="connsiteY5" fmla="*/ 0 h 138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168" h="1388534">
                  <a:moveTo>
                    <a:pt x="220168" y="1388534"/>
                  </a:moveTo>
                  <a:cubicBezTo>
                    <a:pt x="214524" y="1270001"/>
                    <a:pt x="212001" y="1151277"/>
                    <a:pt x="203235" y="1032934"/>
                  </a:cubicBezTo>
                  <a:cubicBezTo>
                    <a:pt x="200699" y="998694"/>
                    <a:pt x="197158" y="963906"/>
                    <a:pt x="186301" y="931334"/>
                  </a:cubicBezTo>
                  <a:cubicBezTo>
                    <a:pt x="157464" y="844825"/>
                    <a:pt x="117164" y="762549"/>
                    <a:pt x="84701" y="677334"/>
                  </a:cubicBezTo>
                  <a:cubicBezTo>
                    <a:pt x="57927" y="607051"/>
                    <a:pt x="37521" y="529136"/>
                    <a:pt x="16968" y="457200"/>
                  </a:cubicBezTo>
                  <a:cubicBezTo>
                    <a:pt x="-1576" y="67772"/>
                    <a:pt x="35" y="220268"/>
                    <a:pt x="35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06862" y="1557868"/>
            <a:ext cx="3394690" cy="4279692"/>
            <a:chOff x="5906862" y="1557868"/>
            <a:chExt cx="3394690" cy="4279692"/>
          </a:xfrm>
        </p:grpSpPr>
        <p:sp>
          <p:nvSpPr>
            <p:cNvPr id="48" name="TextBox 47"/>
            <p:cNvSpPr txBox="1"/>
            <p:nvPr/>
          </p:nvSpPr>
          <p:spPr>
            <a:xfrm rot="778567">
              <a:off x="5906862" y="1557868"/>
              <a:ext cx="2818016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400">
                  <a:latin typeface="Chalkboard" charset="0"/>
                  <a:ea typeface="Chalkboard" charset="0"/>
                  <a:cs typeface="Chalkboard" charset="0"/>
                </a:rPr>
                <a:t>the frontend”</a:t>
              </a:r>
              <a:endParaRPr lang="en-US" sz="24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20808423">
              <a:off x="7125122" y="5401735"/>
              <a:ext cx="2176430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400">
                  <a:latin typeface="Chalkboard" charset="0"/>
                  <a:ea typeface="Chalkboard" charset="0"/>
                  <a:cs typeface="Chalkboard" charset="0"/>
                </a:rPr>
                <a:t>the GUI”</a:t>
              </a:r>
              <a:endParaRPr lang="en-US" sz="24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6129867" y="2133600"/>
              <a:ext cx="592666" cy="1574800"/>
            </a:xfrm>
            <a:custGeom>
              <a:avLst/>
              <a:gdLst>
                <a:gd name="connsiteX0" fmla="*/ 16933 w 592666"/>
                <a:gd name="connsiteY0" fmla="*/ 1574800 h 1574800"/>
                <a:gd name="connsiteX1" fmla="*/ 0 w 592666"/>
                <a:gd name="connsiteY1" fmla="*/ 1202267 h 1574800"/>
                <a:gd name="connsiteX2" fmla="*/ 16933 w 592666"/>
                <a:gd name="connsiteY2" fmla="*/ 1151467 h 1574800"/>
                <a:gd name="connsiteX3" fmla="*/ 101600 w 592666"/>
                <a:gd name="connsiteY3" fmla="*/ 931333 h 1574800"/>
                <a:gd name="connsiteX4" fmla="*/ 118533 w 592666"/>
                <a:gd name="connsiteY4" fmla="*/ 880533 h 1574800"/>
                <a:gd name="connsiteX5" fmla="*/ 254000 w 592666"/>
                <a:gd name="connsiteY5" fmla="*/ 660400 h 1574800"/>
                <a:gd name="connsiteX6" fmla="*/ 355600 w 592666"/>
                <a:gd name="connsiteY6" fmla="*/ 558800 h 1574800"/>
                <a:gd name="connsiteX7" fmla="*/ 457200 w 592666"/>
                <a:gd name="connsiteY7" fmla="*/ 406400 h 1574800"/>
                <a:gd name="connsiteX8" fmla="*/ 491066 w 592666"/>
                <a:gd name="connsiteY8" fmla="*/ 355600 h 1574800"/>
                <a:gd name="connsiteX9" fmla="*/ 524933 w 592666"/>
                <a:gd name="connsiteY9" fmla="*/ 304800 h 1574800"/>
                <a:gd name="connsiteX10" fmla="*/ 558800 w 592666"/>
                <a:gd name="connsiteY10" fmla="*/ 203200 h 1574800"/>
                <a:gd name="connsiteX11" fmla="*/ 592666 w 592666"/>
                <a:gd name="connsiteY11" fmla="*/ 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2666" h="1574800">
                  <a:moveTo>
                    <a:pt x="16933" y="1574800"/>
                  </a:moveTo>
                  <a:cubicBezTo>
                    <a:pt x="11289" y="1450622"/>
                    <a:pt x="0" y="1326573"/>
                    <a:pt x="0" y="1202267"/>
                  </a:cubicBezTo>
                  <a:cubicBezTo>
                    <a:pt x="0" y="1184418"/>
                    <a:pt x="10666" y="1168180"/>
                    <a:pt x="16933" y="1151467"/>
                  </a:cubicBezTo>
                  <a:cubicBezTo>
                    <a:pt x="44538" y="1077854"/>
                    <a:pt x="73995" y="1004946"/>
                    <a:pt x="101600" y="931333"/>
                  </a:cubicBezTo>
                  <a:cubicBezTo>
                    <a:pt x="107867" y="914620"/>
                    <a:pt x="111502" y="896939"/>
                    <a:pt x="118533" y="880533"/>
                  </a:cubicBezTo>
                  <a:cubicBezTo>
                    <a:pt x="146487" y="815307"/>
                    <a:pt x="218740" y="695660"/>
                    <a:pt x="254000" y="660400"/>
                  </a:cubicBezTo>
                  <a:cubicBezTo>
                    <a:pt x="287867" y="626533"/>
                    <a:pt x="329033" y="598651"/>
                    <a:pt x="355600" y="558800"/>
                  </a:cubicBezTo>
                  <a:lnTo>
                    <a:pt x="457200" y="406400"/>
                  </a:lnTo>
                  <a:lnTo>
                    <a:pt x="491066" y="355600"/>
                  </a:lnTo>
                  <a:lnTo>
                    <a:pt x="524933" y="304800"/>
                  </a:lnTo>
                  <a:cubicBezTo>
                    <a:pt x="536222" y="270933"/>
                    <a:pt x="555248" y="238721"/>
                    <a:pt x="558800" y="203200"/>
                  </a:cubicBezTo>
                  <a:cubicBezTo>
                    <a:pt x="576989" y="21308"/>
                    <a:pt x="550365" y="84604"/>
                    <a:pt x="592666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248400" y="4504267"/>
              <a:ext cx="1676400" cy="694266"/>
            </a:xfrm>
            <a:custGeom>
              <a:avLst/>
              <a:gdLst>
                <a:gd name="connsiteX0" fmla="*/ 0 w 1676400"/>
                <a:gd name="connsiteY0" fmla="*/ 0 h 694266"/>
                <a:gd name="connsiteX1" fmla="*/ 237067 w 1676400"/>
                <a:gd name="connsiteY1" fmla="*/ 33866 h 694266"/>
                <a:gd name="connsiteX2" fmla="*/ 355600 w 1676400"/>
                <a:gd name="connsiteY2" fmla="*/ 67733 h 694266"/>
                <a:gd name="connsiteX3" fmla="*/ 558800 w 1676400"/>
                <a:gd name="connsiteY3" fmla="*/ 220133 h 694266"/>
                <a:gd name="connsiteX4" fmla="*/ 609600 w 1676400"/>
                <a:gd name="connsiteY4" fmla="*/ 254000 h 694266"/>
                <a:gd name="connsiteX5" fmla="*/ 711200 w 1676400"/>
                <a:gd name="connsiteY5" fmla="*/ 338666 h 694266"/>
                <a:gd name="connsiteX6" fmla="*/ 846667 w 1676400"/>
                <a:gd name="connsiteY6" fmla="*/ 389466 h 694266"/>
                <a:gd name="connsiteX7" fmla="*/ 914400 w 1676400"/>
                <a:gd name="connsiteY7" fmla="*/ 406400 h 694266"/>
                <a:gd name="connsiteX8" fmla="*/ 982133 w 1676400"/>
                <a:gd name="connsiteY8" fmla="*/ 440266 h 694266"/>
                <a:gd name="connsiteX9" fmla="*/ 1083733 w 1676400"/>
                <a:gd name="connsiteY9" fmla="*/ 474133 h 694266"/>
                <a:gd name="connsiteX10" fmla="*/ 1151467 w 1676400"/>
                <a:gd name="connsiteY10" fmla="*/ 508000 h 694266"/>
                <a:gd name="connsiteX11" fmla="*/ 1219200 w 1676400"/>
                <a:gd name="connsiteY11" fmla="*/ 524933 h 694266"/>
                <a:gd name="connsiteX12" fmla="*/ 1270000 w 1676400"/>
                <a:gd name="connsiteY12" fmla="*/ 541866 h 694266"/>
                <a:gd name="connsiteX13" fmla="*/ 1320800 w 1676400"/>
                <a:gd name="connsiteY13" fmla="*/ 575733 h 694266"/>
                <a:gd name="connsiteX14" fmla="*/ 1422400 w 1676400"/>
                <a:gd name="connsiteY14" fmla="*/ 609600 h 694266"/>
                <a:gd name="connsiteX15" fmla="*/ 1524000 w 1676400"/>
                <a:gd name="connsiteY15" fmla="*/ 643466 h 694266"/>
                <a:gd name="connsiteX16" fmla="*/ 1625600 w 1676400"/>
                <a:gd name="connsiteY16" fmla="*/ 677333 h 694266"/>
                <a:gd name="connsiteX17" fmla="*/ 1676400 w 1676400"/>
                <a:gd name="connsiteY17" fmla="*/ 694266 h 69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6400" h="694266">
                  <a:moveTo>
                    <a:pt x="0" y="0"/>
                  </a:moveTo>
                  <a:cubicBezTo>
                    <a:pt x="154358" y="38589"/>
                    <a:pt x="-32430" y="-4634"/>
                    <a:pt x="237067" y="33866"/>
                  </a:cubicBezTo>
                  <a:cubicBezTo>
                    <a:pt x="274270" y="39181"/>
                    <a:pt x="319418" y="55673"/>
                    <a:pt x="355600" y="67733"/>
                  </a:cubicBezTo>
                  <a:lnTo>
                    <a:pt x="558800" y="220133"/>
                  </a:lnTo>
                  <a:cubicBezTo>
                    <a:pt x="575211" y="232168"/>
                    <a:pt x="593536" y="241505"/>
                    <a:pt x="609600" y="254000"/>
                  </a:cubicBezTo>
                  <a:cubicBezTo>
                    <a:pt x="644398" y="281065"/>
                    <a:pt x="674008" y="314998"/>
                    <a:pt x="711200" y="338666"/>
                  </a:cubicBezTo>
                  <a:cubicBezTo>
                    <a:pt x="725783" y="347946"/>
                    <a:pt x="817916" y="381251"/>
                    <a:pt x="846667" y="389466"/>
                  </a:cubicBezTo>
                  <a:cubicBezTo>
                    <a:pt x="869044" y="395860"/>
                    <a:pt x="892609" y="398228"/>
                    <a:pt x="914400" y="406400"/>
                  </a:cubicBezTo>
                  <a:cubicBezTo>
                    <a:pt x="938035" y="415263"/>
                    <a:pt x="958696" y="430891"/>
                    <a:pt x="982133" y="440266"/>
                  </a:cubicBezTo>
                  <a:cubicBezTo>
                    <a:pt x="1015278" y="453524"/>
                    <a:pt x="1051803" y="458168"/>
                    <a:pt x="1083733" y="474133"/>
                  </a:cubicBezTo>
                  <a:cubicBezTo>
                    <a:pt x="1106311" y="485422"/>
                    <a:pt x="1127831" y="499137"/>
                    <a:pt x="1151467" y="508000"/>
                  </a:cubicBezTo>
                  <a:cubicBezTo>
                    <a:pt x="1173258" y="516172"/>
                    <a:pt x="1196823" y="518540"/>
                    <a:pt x="1219200" y="524933"/>
                  </a:cubicBezTo>
                  <a:cubicBezTo>
                    <a:pt x="1236363" y="529836"/>
                    <a:pt x="1253067" y="536222"/>
                    <a:pt x="1270000" y="541866"/>
                  </a:cubicBezTo>
                  <a:cubicBezTo>
                    <a:pt x="1286933" y="553155"/>
                    <a:pt x="1302203" y="567467"/>
                    <a:pt x="1320800" y="575733"/>
                  </a:cubicBezTo>
                  <a:cubicBezTo>
                    <a:pt x="1353422" y="590232"/>
                    <a:pt x="1388533" y="598311"/>
                    <a:pt x="1422400" y="609600"/>
                  </a:cubicBezTo>
                  <a:lnTo>
                    <a:pt x="1524000" y="643466"/>
                  </a:lnTo>
                  <a:lnTo>
                    <a:pt x="1625600" y="677333"/>
                  </a:lnTo>
                  <a:lnTo>
                    <a:pt x="1676400" y="694266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819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41999" y="2495772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There are two types of internet programs. Servers and Clients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02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First, the server</a:t>
            </a:r>
          </a:p>
        </p:txBody>
      </p:sp>
    </p:spTree>
    <p:extLst>
      <p:ext uri="{BB962C8B-B14F-4D97-AF65-F5344CB8AC3E}">
        <p14:creationId xmlns:p14="http://schemas.microsoft.com/office/powerpoint/2010/main" val="1960723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3699192" y="379507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01677" y="3269854"/>
            <a:ext cx="86433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0192" y="4557077"/>
            <a:ext cx="1307425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5653" y="131064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someRequest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606040" y="2407920"/>
            <a:ext cx="899178" cy="1707427"/>
          </a:xfrm>
          <a:custGeom>
            <a:avLst/>
            <a:gdLst>
              <a:gd name="connsiteX0" fmla="*/ 0 w 899178"/>
              <a:gd name="connsiteY0" fmla="*/ 0 h 1707427"/>
              <a:gd name="connsiteX1" fmla="*/ 441960 w 899178"/>
              <a:gd name="connsiteY1" fmla="*/ 1143000 h 1707427"/>
              <a:gd name="connsiteX2" fmla="*/ 579120 w 899178"/>
              <a:gd name="connsiteY2" fmla="*/ 1264920 h 1707427"/>
              <a:gd name="connsiteX3" fmla="*/ 624840 w 899178"/>
              <a:gd name="connsiteY3" fmla="*/ 1280160 h 1707427"/>
              <a:gd name="connsiteX4" fmla="*/ 716280 w 899178"/>
              <a:gd name="connsiteY4" fmla="*/ 1341120 h 1707427"/>
              <a:gd name="connsiteX5" fmla="*/ 807720 w 899178"/>
              <a:gd name="connsiteY5" fmla="*/ 1402080 h 1707427"/>
              <a:gd name="connsiteX6" fmla="*/ 838200 w 899178"/>
              <a:gd name="connsiteY6" fmla="*/ 1356360 h 1707427"/>
              <a:gd name="connsiteX7" fmla="*/ 868680 w 899178"/>
              <a:gd name="connsiteY7" fmla="*/ 1112520 h 1707427"/>
              <a:gd name="connsiteX8" fmla="*/ 883920 w 899178"/>
              <a:gd name="connsiteY8" fmla="*/ 1005840 h 1707427"/>
              <a:gd name="connsiteX9" fmla="*/ 899160 w 899178"/>
              <a:gd name="connsiteY9" fmla="*/ 960120 h 1707427"/>
              <a:gd name="connsiteX10" fmla="*/ 868680 w 899178"/>
              <a:gd name="connsiteY10" fmla="*/ 1432560 h 1707427"/>
              <a:gd name="connsiteX11" fmla="*/ 822960 w 899178"/>
              <a:gd name="connsiteY11" fmla="*/ 1569720 h 1707427"/>
              <a:gd name="connsiteX12" fmla="*/ 685800 w 899178"/>
              <a:gd name="connsiteY12" fmla="*/ 1600200 h 1707427"/>
              <a:gd name="connsiteX13" fmla="*/ 472440 w 899178"/>
              <a:gd name="connsiteY13" fmla="*/ 1661160 h 1707427"/>
              <a:gd name="connsiteX14" fmla="*/ 381000 w 899178"/>
              <a:gd name="connsiteY14" fmla="*/ 1706880 h 1707427"/>
              <a:gd name="connsiteX15" fmla="*/ 365760 w 899178"/>
              <a:gd name="connsiteY15" fmla="*/ 1706880 h 17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9178" h="1707427">
                <a:moveTo>
                  <a:pt x="0" y="0"/>
                </a:moveTo>
                <a:cubicBezTo>
                  <a:pt x="364151" y="1092453"/>
                  <a:pt x="89258" y="790298"/>
                  <a:pt x="441960" y="1143000"/>
                </a:cubicBezTo>
                <a:cubicBezTo>
                  <a:pt x="482350" y="1183390"/>
                  <a:pt x="524730" y="1237725"/>
                  <a:pt x="579120" y="1264920"/>
                </a:cubicBezTo>
                <a:cubicBezTo>
                  <a:pt x="593488" y="1272104"/>
                  <a:pt x="609600" y="1275080"/>
                  <a:pt x="624840" y="1280160"/>
                </a:cubicBezTo>
                <a:cubicBezTo>
                  <a:pt x="726305" y="1381625"/>
                  <a:pt x="617030" y="1285981"/>
                  <a:pt x="716280" y="1341120"/>
                </a:cubicBezTo>
                <a:cubicBezTo>
                  <a:pt x="748302" y="1358910"/>
                  <a:pt x="807720" y="1402080"/>
                  <a:pt x="807720" y="1402080"/>
                </a:cubicBezTo>
                <a:cubicBezTo>
                  <a:pt x="817880" y="1386840"/>
                  <a:pt x="834825" y="1374362"/>
                  <a:pt x="838200" y="1356360"/>
                </a:cubicBezTo>
                <a:cubicBezTo>
                  <a:pt x="908795" y="979855"/>
                  <a:pt x="819368" y="1260456"/>
                  <a:pt x="868680" y="1112520"/>
                </a:cubicBezTo>
                <a:cubicBezTo>
                  <a:pt x="873760" y="1076960"/>
                  <a:pt x="876875" y="1041063"/>
                  <a:pt x="883920" y="1005840"/>
                </a:cubicBezTo>
                <a:cubicBezTo>
                  <a:pt x="887070" y="990088"/>
                  <a:pt x="899733" y="944066"/>
                  <a:pt x="899160" y="960120"/>
                </a:cubicBezTo>
                <a:cubicBezTo>
                  <a:pt x="893528" y="1117827"/>
                  <a:pt x="894623" y="1276900"/>
                  <a:pt x="868680" y="1432560"/>
                </a:cubicBezTo>
                <a:cubicBezTo>
                  <a:pt x="862982" y="1466750"/>
                  <a:pt x="863140" y="1542933"/>
                  <a:pt x="822960" y="1569720"/>
                </a:cubicBezTo>
                <a:cubicBezTo>
                  <a:pt x="813431" y="1576073"/>
                  <a:pt x="687857" y="1599612"/>
                  <a:pt x="685800" y="1600200"/>
                </a:cubicBezTo>
                <a:cubicBezTo>
                  <a:pt x="434214" y="1672082"/>
                  <a:pt x="644191" y="1626810"/>
                  <a:pt x="472440" y="1661160"/>
                </a:cubicBezTo>
                <a:cubicBezTo>
                  <a:pt x="427742" y="1690959"/>
                  <a:pt x="431477" y="1694261"/>
                  <a:pt x="381000" y="1706880"/>
                </a:cubicBezTo>
                <a:cubicBezTo>
                  <a:pt x="376072" y="1708112"/>
                  <a:pt x="370840" y="1706880"/>
                  <a:pt x="365760" y="1706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815" y="1478280"/>
            <a:ext cx="2765501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String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serverResponse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04560" y="2286000"/>
            <a:ext cx="1508760" cy="2286000"/>
          </a:xfrm>
          <a:custGeom>
            <a:avLst/>
            <a:gdLst>
              <a:gd name="connsiteX0" fmla="*/ 0 w 1508760"/>
              <a:gd name="connsiteY0" fmla="*/ 2270760 h 2286000"/>
              <a:gd name="connsiteX1" fmla="*/ 60960 w 1508760"/>
              <a:gd name="connsiteY1" fmla="*/ 2286000 h 2286000"/>
              <a:gd name="connsiteX2" fmla="*/ 121920 w 1508760"/>
              <a:gd name="connsiteY2" fmla="*/ 2270760 h 2286000"/>
              <a:gd name="connsiteX3" fmla="*/ 198120 w 1508760"/>
              <a:gd name="connsiteY3" fmla="*/ 2255520 h 2286000"/>
              <a:gd name="connsiteX4" fmla="*/ 259080 w 1508760"/>
              <a:gd name="connsiteY4" fmla="*/ 2209800 h 2286000"/>
              <a:gd name="connsiteX5" fmla="*/ 304800 w 1508760"/>
              <a:gd name="connsiteY5" fmla="*/ 2194560 h 2286000"/>
              <a:gd name="connsiteX6" fmla="*/ 365760 w 1508760"/>
              <a:gd name="connsiteY6" fmla="*/ 2164080 h 2286000"/>
              <a:gd name="connsiteX7" fmla="*/ 502920 w 1508760"/>
              <a:gd name="connsiteY7" fmla="*/ 2057400 h 2286000"/>
              <a:gd name="connsiteX8" fmla="*/ 1051560 w 1508760"/>
              <a:gd name="connsiteY8" fmla="*/ 899160 h 2286000"/>
              <a:gd name="connsiteX9" fmla="*/ 1036320 w 1508760"/>
              <a:gd name="connsiteY9" fmla="*/ 320040 h 2286000"/>
              <a:gd name="connsiteX10" fmla="*/ 1005840 w 1508760"/>
              <a:gd name="connsiteY10" fmla="*/ 182880 h 2286000"/>
              <a:gd name="connsiteX11" fmla="*/ 853440 w 1508760"/>
              <a:gd name="connsiteY11" fmla="*/ 30480 h 2286000"/>
              <a:gd name="connsiteX12" fmla="*/ 807720 w 1508760"/>
              <a:gd name="connsiteY12" fmla="*/ 0 h 2286000"/>
              <a:gd name="connsiteX13" fmla="*/ 762000 w 1508760"/>
              <a:gd name="connsiteY13" fmla="*/ 91440 h 2286000"/>
              <a:gd name="connsiteX14" fmla="*/ 746760 w 1508760"/>
              <a:gd name="connsiteY14" fmla="*/ 137160 h 2286000"/>
              <a:gd name="connsiteX15" fmla="*/ 685800 w 1508760"/>
              <a:gd name="connsiteY15" fmla="*/ 228600 h 2286000"/>
              <a:gd name="connsiteX16" fmla="*/ 655320 w 1508760"/>
              <a:gd name="connsiteY16" fmla="*/ 274320 h 2286000"/>
              <a:gd name="connsiteX17" fmla="*/ 624840 w 1508760"/>
              <a:gd name="connsiteY17" fmla="*/ 335280 h 2286000"/>
              <a:gd name="connsiteX18" fmla="*/ 609600 w 1508760"/>
              <a:gd name="connsiteY18" fmla="*/ 381000 h 2286000"/>
              <a:gd name="connsiteX19" fmla="*/ 655320 w 1508760"/>
              <a:gd name="connsiteY19" fmla="*/ 213360 h 2286000"/>
              <a:gd name="connsiteX20" fmla="*/ 701040 w 1508760"/>
              <a:gd name="connsiteY20" fmla="*/ 167640 h 2286000"/>
              <a:gd name="connsiteX21" fmla="*/ 762000 w 1508760"/>
              <a:gd name="connsiteY21" fmla="*/ 76200 h 2286000"/>
              <a:gd name="connsiteX22" fmla="*/ 792480 w 1508760"/>
              <a:gd name="connsiteY22" fmla="*/ 30480 h 2286000"/>
              <a:gd name="connsiteX23" fmla="*/ 838200 w 1508760"/>
              <a:gd name="connsiteY23" fmla="*/ 0 h 2286000"/>
              <a:gd name="connsiteX24" fmla="*/ 1249680 w 1508760"/>
              <a:gd name="connsiteY24" fmla="*/ 15240 h 2286000"/>
              <a:gd name="connsiteX25" fmla="*/ 1295400 w 1508760"/>
              <a:gd name="connsiteY25" fmla="*/ 30480 h 2286000"/>
              <a:gd name="connsiteX26" fmla="*/ 1371600 w 1508760"/>
              <a:gd name="connsiteY26" fmla="*/ 76200 h 2286000"/>
              <a:gd name="connsiteX27" fmla="*/ 1432560 w 1508760"/>
              <a:gd name="connsiteY27" fmla="*/ 106680 h 2286000"/>
              <a:gd name="connsiteX28" fmla="*/ 1478280 w 1508760"/>
              <a:gd name="connsiteY28" fmla="*/ 121920 h 2286000"/>
              <a:gd name="connsiteX29" fmla="*/ 1508760 w 1508760"/>
              <a:gd name="connsiteY29" fmla="*/ 1524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08760" h="2286000">
                <a:moveTo>
                  <a:pt x="0" y="2270760"/>
                </a:moveTo>
                <a:cubicBezTo>
                  <a:pt x="20320" y="2275840"/>
                  <a:pt x="40015" y="2286000"/>
                  <a:pt x="60960" y="2286000"/>
                </a:cubicBezTo>
                <a:cubicBezTo>
                  <a:pt x="81905" y="2286000"/>
                  <a:pt x="101473" y="2275304"/>
                  <a:pt x="121920" y="2270760"/>
                </a:cubicBezTo>
                <a:cubicBezTo>
                  <a:pt x="147206" y="2265141"/>
                  <a:pt x="172720" y="2260600"/>
                  <a:pt x="198120" y="2255520"/>
                </a:cubicBezTo>
                <a:cubicBezTo>
                  <a:pt x="218440" y="2240280"/>
                  <a:pt x="237027" y="2222402"/>
                  <a:pt x="259080" y="2209800"/>
                </a:cubicBezTo>
                <a:cubicBezTo>
                  <a:pt x="273028" y="2201830"/>
                  <a:pt x="290035" y="2200888"/>
                  <a:pt x="304800" y="2194560"/>
                </a:cubicBezTo>
                <a:cubicBezTo>
                  <a:pt x="325682" y="2185611"/>
                  <a:pt x="346279" y="2175769"/>
                  <a:pt x="365760" y="2164080"/>
                </a:cubicBezTo>
                <a:cubicBezTo>
                  <a:pt x="456904" y="2109394"/>
                  <a:pt x="442022" y="2118298"/>
                  <a:pt x="502920" y="2057400"/>
                </a:cubicBezTo>
                <a:cubicBezTo>
                  <a:pt x="685800" y="1671320"/>
                  <a:pt x="926177" y="1307550"/>
                  <a:pt x="1051560" y="899160"/>
                </a:cubicBezTo>
                <a:cubicBezTo>
                  <a:pt x="1108236" y="714558"/>
                  <a:pt x="1045292" y="512938"/>
                  <a:pt x="1036320" y="320040"/>
                </a:cubicBezTo>
                <a:cubicBezTo>
                  <a:pt x="1036073" y="314737"/>
                  <a:pt x="1011917" y="195034"/>
                  <a:pt x="1005840" y="182880"/>
                </a:cubicBezTo>
                <a:cubicBezTo>
                  <a:pt x="955040" y="81280"/>
                  <a:pt x="944880" y="91440"/>
                  <a:pt x="853440" y="30480"/>
                </a:cubicBezTo>
                <a:lnTo>
                  <a:pt x="807720" y="0"/>
                </a:lnTo>
                <a:cubicBezTo>
                  <a:pt x="769414" y="114918"/>
                  <a:pt x="821086" y="-26733"/>
                  <a:pt x="762000" y="91440"/>
                </a:cubicBezTo>
                <a:cubicBezTo>
                  <a:pt x="754816" y="105808"/>
                  <a:pt x="754562" y="123117"/>
                  <a:pt x="746760" y="137160"/>
                </a:cubicBezTo>
                <a:cubicBezTo>
                  <a:pt x="728970" y="169182"/>
                  <a:pt x="706120" y="198120"/>
                  <a:pt x="685800" y="228600"/>
                </a:cubicBezTo>
                <a:cubicBezTo>
                  <a:pt x="675640" y="243840"/>
                  <a:pt x="663511" y="257937"/>
                  <a:pt x="655320" y="274320"/>
                </a:cubicBezTo>
                <a:cubicBezTo>
                  <a:pt x="645160" y="294640"/>
                  <a:pt x="633789" y="314398"/>
                  <a:pt x="624840" y="335280"/>
                </a:cubicBezTo>
                <a:cubicBezTo>
                  <a:pt x="618512" y="350045"/>
                  <a:pt x="609600" y="397064"/>
                  <a:pt x="609600" y="381000"/>
                </a:cubicBezTo>
                <a:cubicBezTo>
                  <a:pt x="609600" y="336807"/>
                  <a:pt x="630838" y="252532"/>
                  <a:pt x="655320" y="213360"/>
                </a:cubicBezTo>
                <a:cubicBezTo>
                  <a:pt x="666743" y="195083"/>
                  <a:pt x="687808" y="184653"/>
                  <a:pt x="701040" y="167640"/>
                </a:cubicBezTo>
                <a:cubicBezTo>
                  <a:pt x="723530" y="138724"/>
                  <a:pt x="741680" y="106680"/>
                  <a:pt x="762000" y="76200"/>
                </a:cubicBezTo>
                <a:cubicBezTo>
                  <a:pt x="772160" y="60960"/>
                  <a:pt x="777240" y="40640"/>
                  <a:pt x="792480" y="30480"/>
                </a:cubicBezTo>
                <a:lnTo>
                  <a:pt x="838200" y="0"/>
                </a:lnTo>
                <a:cubicBezTo>
                  <a:pt x="975360" y="5080"/>
                  <a:pt x="1112730" y="6110"/>
                  <a:pt x="1249680" y="15240"/>
                </a:cubicBezTo>
                <a:cubicBezTo>
                  <a:pt x="1265709" y="16309"/>
                  <a:pt x="1281032" y="23296"/>
                  <a:pt x="1295400" y="30480"/>
                </a:cubicBezTo>
                <a:cubicBezTo>
                  <a:pt x="1321894" y="43727"/>
                  <a:pt x="1345706" y="61815"/>
                  <a:pt x="1371600" y="76200"/>
                </a:cubicBezTo>
                <a:cubicBezTo>
                  <a:pt x="1391459" y="87233"/>
                  <a:pt x="1411678" y="97731"/>
                  <a:pt x="1432560" y="106680"/>
                </a:cubicBezTo>
                <a:cubicBezTo>
                  <a:pt x="1447325" y="113008"/>
                  <a:pt x="1464505" y="113655"/>
                  <a:pt x="1478280" y="121920"/>
                </a:cubicBezTo>
                <a:cubicBezTo>
                  <a:pt x="1490601" y="129312"/>
                  <a:pt x="1498600" y="142240"/>
                  <a:pt x="1508760" y="152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 Server’s Simple Purpose</a:t>
            </a:r>
          </a:p>
        </p:txBody>
      </p:sp>
    </p:spTree>
    <p:extLst>
      <p:ext uri="{BB962C8B-B14F-4D97-AF65-F5344CB8AC3E}">
        <p14:creationId xmlns:p14="http://schemas.microsoft.com/office/powerpoint/2010/main" val="177957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3699192" y="379507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0192" y="4557077"/>
            <a:ext cx="1307425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5653" y="131064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someRequest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7815" y="1478280"/>
            <a:ext cx="2765501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String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serverResponse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 Server’s Simple Purpose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360" y="3640067"/>
            <a:ext cx="4719319" cy="3279527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2606040" y="2407920"/>
            <a:ext cx="899178" cy="1707427"/>
          </a:xfrm>
          <a:custGeom>
            <a:avLst/>
            <a:gdLst>
              <a:gd name="connsiteX0" fmla="*/ 0 w 899178"/>
              <a:gd name="connsiteY0" fmla="*/ 0 h 1707427"/>
              <a:gd name="connsiteX1" fmla="*/ 441960 w 899178"/>
              <a:gd name="connsiteY1" fmla="*/ 1143000 h 1707427"/>
              <a:gd name="connsiteX2" fmla="*/ 579120 w 899178"/>
              <a:gd name="connsiteY2" fmla="*/ 1264920 h 1707427"/>
              <a:gd name="connsiteX3" fmla="*/ 624840 w 899178"/>
              <a:gd name="connsiteY3" fmla="*/ 1280160 h 1707427"/>
              <a:gd name="connsiteX4" fmla="*/ 716280 w 899178"/>
              <a:gd name="connsiteY4" fmla="*/ 1341120 h 1707427"/>
              <a:gd name="connsiteX5" fmla="*/ 807720 w 899178"/>
              <a:gd name="connsiteY5" fmla="*/ 1402080 h 1707427"/>
              <a:gd name="connsiteX6" fmla="*/ 838200 w 899178"/>
              <a:gd name="connsiteY6" fmla="*/ 1356360 h 1707427"/>
              <a:gd name="connsiteX7" fmla="*/ 868680 w 899178"/>
              <a:gd name="connsiteY7" fmla="*/ 1112520 h 1707427"/>
              <a:gd name="connsiteX8" fmla="*/ 883920 w 899178"/>
              <a:gd name="connsiteY8" fmla="*/ 1005840 h 1707427"/>
              <a:gd name="connsiteX9" fmla="*/ 899160 w 899178"/>
              <a:gd name="connsiteY9" fmla="*/ 960120 h 1707427"/>
              <a:gd name="connsiteX10" fmla="*/ 868680 w 899178"/>
              <a:gd name="connsiteY10" fmla="*/ 1432560 h 1707427"/>
              <a:gd name="connsiteX11" fmla="*/ 822960 w 899178"/>
              <a:gd name="connsiteY11" fmla="*/ 1569720 h 1707427"/>
              <a:gd name="connsiteX12" fmla="*/ 685800 w 899178"/>
              <a:gd name="connsiteY12" fmla="*/ 1600200 h 1707427"/>
              <a:gd name="connsiteX13" fmla="*/ 472440 w 899178"/>
              <a:gd name="connsiteY13" fmla="*/ 1661160 h 1707427"/>
              <a:gd name="connsiteX14" fmla="*/ 381000 w 899178"/>
              <a:gd name="connsiteY14" fmla="*/ 1706880 h 1707427"/>
              <a:gd name="connsiteX15" fmla="*/ 365760 w 899178"/>
              <a:gd name="connsiteY15" fmla="*/ 1706880 h 17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9178" h="1707427">
                <a:moveTo>
                  <a:pt x="0" y="0"/>
                </a:moveTo>
                <a:cubicBezTo>
                  <a:pt x="364151" y="1092453"/>
                  <a:pt x="89258" y="790298"/>
                  <a:pt x="441960" y="1143000"/>
                </a:cubicBezTo>
                <a:cubicBezTo>
                  <a:pt x="482350" y="1183390"/>
                  <a:pt x="524730" y="1237725"/>
                  <a:pt x="579120" y="1264920"/>
                </a:cubicBezTo>
                <a:cubicBezTo>
                  <a:pt x="593488" y="1272104"/>
                  <a:pt x="609600" y="1275080"/>
                  <a:pt x="624840" y="1280160"/>
                </a:cubicBezTo>
                <a:cubicBezTo>
                  <a:pt x="726305" y="1381625"/>
                  <a:pt x="617030" y="1285981"/>
                  <a:pt x="716280" y="1341120"/>
                </a:cubicBezTo>
                <a:cubicBezTo>
                  <a:pt x="748302" y="1358910"/>
                  <a:pt x="807720" y="1402080"/>
                  <a:pt x="807720" y="1402080"/>
                </a:cubicBezTo>
                <a:cubicBezTo>
                  <a:pt x="817880" y="1386840"/>
                  <a:pt x="834825" y="1374362"/>
                  <a:pt x="838200" y="1356360"/>
                </a:cubicBezTo>
                <a:cubicBezTo>
                  <a:pt x="908795" y="979855"/>
                  <a:pt x="819368" y="1260456"/>
                  <a:pt x="868680" y="1112520"/>
                </a:cubicBezTo>
                <a:cubicBezTo>
                  <a:pt x="873760" y="1076960"/>
                  <a:pt x="876875" y="1041063"/>
                  <a:pt x="883920" y="1005840"/>
                </a:cubicBezTo>
                <a:cubicBezTo>
                  <a:pt x="887070" y="990088"/>
                  <a:pt x="899733" y="944066"/>
                  <a:pt x="899160" y="960120"/>
                </a:cubicBezTo>
                <a:cubicBezTo>
                  <a:pt x="893528" y="1117827"/>
                  <a:pt x="894623" y="1276900"/>
                  <a:pt x="868680" y="1432560"/>
                </a:cubicBezTo>
                <a:cubicBezTo>
                  <a:pt x="862982" y="1466750"/>
                  <a:pt x="863140" y="1542933"/>
                  <a:pt x="822960" y="1569720"/>
                </a:cubicBezTo>
                <a:cubicBezTo>
                  <a:pt x="813431" y="1576073"/>
                  <a:pt x="687857" y="1599612"/>
                  <a:pt x="685800" y="1600200"/>
                </a:cubicBezTo>
                <a:cubicBezTo>
                  <a:pt x="434214" y="1672082"/>
                  <a:pt x="644191" y="1626810"/>
                  <a:pt x="472440" y="1661160"/>
                </a:cubicBezTo>
                <a:cubicBezTo>
                  <a:pt x="427742" y="1690959"/>
                  <a:pt x="431477" y="1694261"/>
                  <a:pt x="381000" y="1706880"/>
                </a:cubicBezTo>
                <a:cubicBezTo>
                  <a:pt x="376072" y="1708112"/>
                  <a:pt x="370840" y="1706880"/>
                  <a:pt x="365760" y="1706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004560" y="2286000"/>
            <a:ext cx="1508760" cy="2286000"/>
          </a:xfrm>
          <a:custGeom>
            <a:avLst/>
            <a:gdLst>
              <a:gd name="connsiteX0" fmla="*/ 0 w 1508760"/>
              <a:gd name="connsiteY0" fmla="*/ 2270760 h 2286000"/>
              <a:gd name="connsiteX1" fmla="*/ 60960 w 1508760"/>
              <a:gd name="connsiteY1" fmla="*/ 2286000 h 2286000"/>
              <a:gd name="connsiteX2" fmla="*/ 121920 w 1508760"/>
              <a:gd name="connsiteY2" fmla="*/ 2270760 h 2286000"/>
              <a:gd name="connsiteX3" fmla="*/ 198120 w 1508760"/>
              <a:gd name="connsiteY3" fmla="*/ 2255520 h 2286000"/>
              <a:gd name="connsiteX4" fmla="*/ 259080 w 1508760"/>
              <a:gd name="connsiteY4" fmla="*/ 2209800 h 2286000"/>
              <a:gd name="connsiteX5" fmla="*/ 304800 w 1508760"/>
              <a:gd name="connsiteY5" fmla="*/ 2194560 h 2286000"/>
              <a:gd name="connsiteX6" fmla="*/ 365760 w 1508760"/>
              <a:gd name="connsiteY6" fmla="*/ 2164080 h 2286000"/>
              <a:gd name="connsiteX7" fmla="*/ 502920 w 1508760"/>
              <a:gd name="connsiteY7" fmla="*/ 2057400 h 2286000"/>
              <a:gd name="connsiteX8" fmla="*/ 1051560 w 1508760"/>
              <a:gd name="connsiteY8" fmla="*/ 899160 h 2286000"/>
              <a:gd name="connsiteX9" fmla="*/ 1036320 w 1508760"/>
              <a:gd name="connsiteY9" fmla="*/ 320040 h 2286000"/>
              <a:gd name="connsiteX10" fmla="*/ 1005840 w 1508760"/>
              <a:gd name="connsiteY10" fmla="*/ 182880 h 2286000"/>
              <a:gd name="connsiteX11" fmla="*/ 853440 w 1508760"/>
              <a:gd name="connsiteY11" fmla="*/ 30480 h 2286000"/>
              <a:gd name="connsiteX12" fmla="*/ 807720 w 1508760"/>
              <a:gd name="connsiteY12" fmla="*/ 0 h 2286000"/>
              <a:gd name="connsiteX13" fmla="*/ 762000 w 1508760"/>
              <a:gd name="connsiteY13" fmla="*/ 91440 h 2286000"/>
              <a:gd name="connsiteX14" fmla="*/ 746760 w 1508760"/>
              <a:gd name="connsiteY14" fmla="*/ 137160 h 2286000"/>
              <a:gd name="connsiteX15" fmla="*/ 685800 w 1508760"/>
              <a:gd name="connsiteY15" fmla="*/ 228600 h 2286000"/>
              <a:gd name="connsiteX16" fmla="*/ 655320 w 1508760"/>
              <a:gd name="connsiteY16" fmla="*/ 274320 h 2286000"/>
              <a:gd name="connsiteX17" fmla="*/ 624840 w 1508760"/>
              <a:gd name="connsiteY17" fmla="*/ 335280 h 2286000"/>
              <a:gd name="connsiteX18" fmla="*/ 609600 w 1508760"/>
              <a:gd name="connsiteY18" fmla="*/ 381000 h 2286000"/>
              <a:gd name="connsiteX19" fmla="*/ 655320 w 1508760"/>
              <a:gd name="connsiteY19" fmla="*/ 213360 h 2286000"/>
              <a:gd name="connsiteX20" fmla="*/ 701040 w 1508760"/>
              <a:gd name="connsiteY20" fmla="*/ 167640 h 2286000"/>
              <a:gd name="connsiteX21" fmla="*/ 762000 w 1508760"/>
              <a:gd name="connsiteY21" fmla="*/ 76200 h 2286000"/>
              <a:gd name="connsiteX22" fmla="*/ 792480 w 1508760"/>
              <a:gd name="connsiteY22" fmla="*/ 30480 h 2286000"/>
              <a:gd name="connsiteX23" fmla="*/ 838200 w 1508760"/>
              <a:gd name="connsiteY23" fmla="*/ 0 h 2286000"/>
              <a:gd name="connsiteX24" fmla="*/ 1249680 w 1508760"/>
              <a:gd name="connsiteY24" fmla="*/ 15240 h 2286000"/>
              <a:gd name="connsiteX25" fmla="*/ 1295400 w 1508760"/>
              <a:gd name="connsiteY25" fmla="*/ 30480 h 2286000"/>
              <a:gd name="connsiteX26" fmla="*/ 1371600 w 1508760"/>
              <a:gd name="connsiteY26" fmla="*/ 76200 h 2286000"/>
              <a:gd name="connsiteX27" fmla="*/ 1432560 w 1508760"/>
              <a:gd name="connsiteY27" fmla="*/ 106680 h 2286000"/>
              <a:gd name="connsiteX28" fmla="*/ 1478280 w 1508760"/>
              <a:gd name="connsiteY28" fmla="*/ 121920 h 2286000"/>
              <a:gd name="connsiteX29" fmla="*/ 1508760 w 1508760"/>
              <a:gd name="connsiteY29" fmla="*/ 1524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08760" h="2286000">
                <a:moveTo>
                  <a:pt x="0" y="2270760"/>
                </a:moveTo>
                <a:cubicBezTo>
                  <a:pt x="20320" y="2275840"/>
                  <a:pt x="40015" y="2286000"/>
                  <a:pt x="60960" y="2286000"/>
                </a:cubicBezTo>
                <a:cubicBezTo>
                  <a:pt x="81905" y="2286000"/>
                  <a:pt x="101473" y="2275304"/>
                  <a:pt x="121920" y="2270760"/>
                </a:cubicBezTo>
                <a:cubicBezTo>
                  <a:pt x="147206" y="2265141"/>
                  <a:pt x="172720" y="2260600"/>
                  <a:pt x="198120" y="2255520"/>
                </a:cubicBezTo>
                <a:cubicBezTo>
                  <a:pt x="218440" y="2240280"/>
                  <a:pt x="237027" y="2222402"/>
                  <a:pt x="259080" y="2209800"/>
                </a:cubicBezTo>
                <a:cubicBezTo>
                  <a:pt x="273028" y="2201830"/>
                  <a:pt x="290035" y="2200888"/>
                  <a:pt x="304800" y="2194560"/>
                </a:cubicBezTo>
                <a:cubicBezTo>
                  <a:pt x="325682" y="2185611"/>
                  <a:pt x="346279" y="2175769"/>
                  <a:pt x="365760" y="2164080"/>
                </a:cubicBezTo>
                <a:cubicBezTo>
                  <a:pt x="456904" y="2109394"/>
                  <a:pt x="442022" y="2118298"/>
                  <a:pt x="502920" y="2057400"/>
                </a:cubicBezTo>
                <a:cubicBezTo>
                  <a:pt x="685800" y="1671320"/>
                  <a:pt x="926177" y="1307550"/>
                  <a:pt x="1051560" y="899160"/>
                </a:cubicBezTo>
                <a:cubicBezTo>
                  <a:pt x="1108236" y="714558"/>
                  <a:pt x="1045292" y="512938"/>
                  <a:pt x="1036320" y="320040"/>
                </a:cubicBezTo>
                <a:cubicBezTo>
                  <a:pt x="1036073" y="314737"/>
                  <a:pt x="1011917" y="195034"/>
                  <a:pt x="1005840" y="182880"/>
                </a:cubicBezTo>
                <a:cubicBezTo>
                  <a:pt x="955040" y="81280"/>
                  <a:pt x="944880" y="91440"/>
                  <a:pt x="853440" y="30480"/>
                </a:cubicBezTo>
                <a:lnTo>
                  <a:pt x="807720" y="0"/>
                </a:lnTo>
                <a:cubicBezTo>
                  <a:pt x="769414" y="114918"/>
                  <a:pt x="821086" y="-26733"/>
                  <a:pt x="762000" y="91440"/>
                </a:cubicBezTo>
                <a:cubicBezTo>
                  <a:pt x="754816" y="105808"/>
                  <a:pt x="754562" y="123117"/>
                  <a:pt x="746760" y="137160"/>
                </a:cubicBezTo>
                <a:cubicBezTo>
                  <a:pt x="728970" y="169182"/>
                  <a:pt x="706120" y="198120"/>
                  <a:pt x="685800" y="228600"/>
                </a:cubicBezTo>
                <a:cubicBezTo>
                  <a:pt x="675640" y="243840"/>
                  <a:pt x="663511" y="257937"/>
                  <a:pt x="655320" y="274320"/>
                </a:cubicBezTo>
                <a:cubicBezTo>
                  <a:pt x="645160" y="294640"/>
                  <a:pt x="633789" y="314398"/>
                  <a:pt x="624840" y="335280"/>
                </a:cubicBezTo>
                <a:cubicBezTo>
                  <a:pt x="618512" y="350045"/>
                  <a:pt x="609600" y="397064"/>
                  <a:pt x="609600" y="381000"/>
                </a:cubicBezTo>
                <a:cubicBezTo>
                  <a:pt x="609600" y="336807"/>
                  <a:pt x="630838" y="252532"/>
                  <a:pt x="655320" y="213360"/>
                </a:cubicBezTo>
                <a:cubicBezTo>
                  <a:pt x="666743" y="195083"/>
                  <a:pt x="687808" y="184653"/>
                  <a:pt x="701040" y="167640"/>
                </a:cubicBezTo>
                <a:cubicBezTo>
                  <a:pt x="723530" y="138724"/>
                  <a:pt x="741680" y="106680"/>
                  <a:pt x="762000" y="76200"/>
                </a:cubicBezTo>
                <a:cubicBezTo>
                  <a:pt x="772160" y="60960"/>
                  <a:pt x="777240" y="40640"/>
                  <a:pt x="792480" y="30480"/>
                </a:cubicBezTo>
                <a:lnTo>
                  <a:pt x="838200" y="0"/>
                </a:lnTo>
                <a:cubicBezTo>
                  <a:pt x="975360" y="5080"/>
                  <a:pt x="1112730" y="6110"/>
                  <a:pt x="1249680" y="15240"/>
                </a:cubicBezTo>
                <a:cubicBezTo>
                  <a:pt x="1265709" y="16309"/>
                  <a:pt x="1281032" y="23296"/>
                  <a:pt x="1295400" y="30480"/>
                </a:cubicBezTo>
                <a:cubicBezTo>
                  <a:pt x="1321894" y="43727"/>
                  <a:pt x="1345706" y="61815"/>
                  <a:pt x="1371600" y="76200"/>
                </a:cubicBezTo>
                <a:cubicBezTo>
                  <a:pt x="1391459" y="87233"/>
                  <a:pt x="1411678" y="97731"/>
                  <a:pt x="1432560" y="106680"/>
                </a:cubicBezTo>
                <a:cubicBezTo>
                  <a:pt x="1447325" y="113008"/>
                  <a:pt x="1464505" y="113655"/>
                  <a:pt x="1478280" y="121920"/>
                </a:cubicBezTo>
                <a:cubicBezTo>
                  <a:pt x="1490601" y="129312"/>
                  <a:pt x="1498600" y="142240"/>
                  <a:pt x="1508760" y="152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6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7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Servers on one slide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 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8000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.start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6443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 Server’s Simple Purpose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server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8000);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run(){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server.start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787191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What is a Request?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06" y="1432560"/>
            <a:ext cx="3351794" cy="23797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084320"/>
            <a:ext cx="4344459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Request request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6" y="550813"/>
            <a:ext cx="3411004" cy="3240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5599" y="1508760"/>
            <a:ext cx="5715026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a command */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parameters */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String,String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94360" y="504444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240" y="5532120"/>
            <a:ext cx="9217588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methods that the server calls on requests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request.getParam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key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//returns associated value</a:t>
            </a:r>
          </a:p>
        </p:txBody>
      </p:sp>
    </p:spTree>
    <p:extLst>
      <p:ext uri="{BB962C8B-B14F-4D97-AF65-F5344CB8AC3E}">
        <p14:creationId xmlns:p14="http://schemas.microsoft.com/office/powerpoint/2010/main" val="91125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742BA7-24D5-C245-94FB-CFECF608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024" y="885825"/>
            <a:ext cx="5004684" cy="520065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16F18F1-61E7-EB4F-A561-CD7B557E6446}"/>
              </a:ext>
            </a:extLst>
          </p:cNvPr>
          <p:cNvSpPr/>
          <p:nvPr/>
        </p:nvSpPr>
        <p:spPr>
          <a:xfrm>
            <a:off x="700089" y="600075"/>
            <a:ext cx="3486150" cy="30432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0A928-B6E5-724A-AF7E-AEAC0FED90F5}"/>
              </a:ext>
            </a:extLst>
          </p:cNvPr>
          <p:cNvSpPr txBox="1"/>
          <p:nvPr/>
        </p:nvSpPr>
        <p:spPr>
          <a:xfrm>
            <a:off x="1771650" y="671512"/>
            <a:ext cx="126348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Mindset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59567-4883-164A-BAB7-3F0DF8D52386}"/>
              </a:ext>
            </a:extLst>
          </p:cNvPr>
          <p:cNvSpPr txBox="1"/>
          <p:nvPr/>
        </p:nvSpPr>
        <p:spPr>
          <a:xfrm>
            <a:off x="942975" y="1228725"/>
            <a:ext cx="208903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Has a database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BC3709-10E5-3646-AF01-43A9B0AA5801}"/>
              </a:ext>
            </a:extLst>
          </p:cNvPr>
          <p:cNvCxnSpPr/>
          <p:nvPr/>
        </p:nvCxnSpPr>
        <p:spPr>
          <a:xfrm>
            <a:off x="914400" y="2000250"/>
            <a:ext cx="29432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3B95B7-F189-924C-97CC-BBF8F22D12F1}"/>
              </a:ext>
            </a:extLst>
          </p:cNvPr>
          <p:cNvSpPr txBox="1"/>
          <p:nvPr/>
        </p:nvSpPr>
        <p:spPr>
          <a:xfrm>
            <a:off x="1014413" y="2314575"/>
            <a:ext cx="8819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run()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31F300E-3978-B34F-B1AB-86D2B54F89C9}"/>
              </a:ext>
            </a:extLst>
          </p:cNvPr>
          <p:cNvSpPr/>
          <p:nvPr/>
        </p:nvSpPr>
        <p:spPr>
          <a:xfrm>
            <a:off x="5572125" y="1843088"/>
            <a:ext cx="3100388" cy="328612"/>
          </a:xfrm>
          <a:prstGeom prst="roundRect">
            <a:avLst/>
          </a:pr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04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4266" y="2709333"/>
            <a:ext cx="39116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Server has a bunch of discrete </a:t>
            </a:r>
            <a:r>
              <a:rPr lang="en-US" sz="2400">
                <a:latin typeface="Chalkboard" charset="0"/>
                <a:ea typeface="Chalkboard" charset="0"/>
                <a:cs typeface="Chalkboard" charset="0"/>
              </a:rPr>
              <a:t>things it can 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makeToast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blendIngedients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225890" y="3640667"/>
            <a:ext cx="838110" cy="522911"/>
          </a:xfrm>
          <a:custGeom>
            <a:avLst/>
            <a:gdLst>
              <a:gd name="connsiteX0" fmla="*/ 838110 w 838110"/>
              <a:gd name="connsiteY0" fmla="*/ 0 h 522911"/>
              <a:gd name="connsiteX1" fmla="*/ 211577 w 838110"/>
              <a:gd name="connsiteY1" fmla="*/ 372533 h 522911"/>
              <a:gd name="connsiteX2" fmla="*/ 109977 w 838110"/>
              <a:gd name="connsiteY2" fmla="*/ 457200 h 522911"/>
              <a:gd name="connsiteX3" fmla="*/ 59177 w 838110"/>
              <a:gd name="connsiteY3" fmla="*/ 491066 h 522911"/>
              <a:gd name="connsiteX4" fmla="*/ 25310 w 838110"/>
              <a:gd name="connsiteY4" fmla="*/ 440266 h 522911"/>
              <a:gd name="connsiteX5" fmla="*/ 8377 w 838110"/>
              <a:gd name="connsiteY5" fmla="*/ 237066 h 522911"/>
              <a:gd name="connsiteX6" fmla="*/ 533310 w 838110"/>
              <a:gd name="connsiteY6" fmla="*/ 508000 h 522911"/>
              <a:gd name="connsiteX7" fmla="*/ 550243 w 838110"/>
              <a:gd name="connsiteY7" fmla="*/ 508000 h 52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110" h="522911">
                <a:moveTo>
                  <a:pt x="838110" y="0"/>
                </a:moveTo>
                <a:cubicBezTo>
                  <a:pt x="793752" y="354872"/>
                  <a:pt x="865425" y="104287"/>
                  <a:pt x="211577" y="372533"/>
                </a:cubicBezTo>
                <a:cubicBezTo>
                  <a:pt x="161891" y="392917"/>
                  <a:pt x="150411" y="423506"/>
                  <a:pt x="109977" y="457200"/>
                </a:cubicBezTo>
                <a:cubicBezTo>
                  <a:pt x="94343" y="470228"/>
                  <a:pt x="76110" y="479777"/>
                  <a:pt x="59177" y="491066"/>
                </a:cubicBezTo>
                <a:cubicBezTo>
                  <a:pt x="47888" y="474133"/>
                  <a:pt x="29301" y="460222"/>
                  <a:pt x="25310" y="440266"/>
                </a:cubicBezTo>
                <a:cubicBezTo>
                  <a:pt x="11980" y="373618"/>
                  <a:pt x="-13116" y="172586"/>
                  <a:pt x="8377" y="237066"/>
                </a:cubicBezTo>
                <a:cubicBezTo>
                  <a:pt x="147977" y="655873"/>
                  <a:pt x="-204361" y="483410"/>
                  <a:pt x="533310" y="508000"/>
                </a:cubicBezTo>
                <a:cubicBezTo>
                  <a:pt x="538951" y="508188"/>
                  <a:pt x="544599" y="508000"/>
                  <a:pt x="550243" y="5080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571067" y="3640667"/>
            <a:ext cx="1173799" cy="629366"/>
          </a:xfrm>
          <a:custGeom>
            <a:avLst/>
            <a:gdLst>
              <a:gd name="connsiteX0" fmla="*/ 0 w 1173799"/>
              <a:gd name="connsiteY0" fmla="*/ 0 h 629366"/>
              <a:gd name="connsiteX1" fmla="*/ 67733 w 1173799"/>
              <a:gd name="connsiteY1" fmla="*/ 16933 h 629366"/>
              <a:gd name="connsiteX2" fmla="*/ 169333 w 1173799"/>
              <a:gd name="connsiteY2" fmla="*/ 33866 h 629366"/>
              <a:gd name="connsiteX3" fmla="*/ 254000 w 1173799"/>
              <a:gd name="connsiteY3" fmla="*/ 67733 h 629366"/>
              <a:gd name="connsiteX4" fmla="*/ 355600 w 1173799"/>
              <a:gd name="connsiteY4" fmla="*/ 101600 h 629366"/>
              <a:gd name="connsiteX5" fmla="*/ 406400 w 1173799"/>
              <a:gd name="connsiteY5" fmla="*/ 118533 h 629366"/>
              <a:gd name="connsiteX6" fmla="*/ 457200 w 1173799"/>
              <a:gd name="connsiteY6" fmla="*/ 152400 h 629366"/>
              <a:gd name="connsiteX7" fmla="*/ 1016000 w 1173799"/>
              <a:gd name="connsiteY7" fmla="*/ 626533 h 629366"/>
              <a:gd name="connsiteX8" fmla="*/ 1083733 w 1173799"/>
              <a:gd name="connsiteY8" fmla="*/ 524933 h 629366"/>
              <a:gd name="connsiteX9" fmla="*/ 1134533 w 1173799"/>
              <a:gd name="connsiteY9" fmla="*/ 491066 h 629366"/>
              <a:gd name="connsiteX10" fmla="*/ 1168400 w 1173799"/>
              <a:gd name="connsiteY10" fmla="*/ 440266 h 629366"/>
              <a:gd name="connsiteX11" fmla="*/ 1117600 w 1173799"/>
              <a:gd name="connsiteY11" fmla="*/ 491066 h 629366"/>
              <a:gd name="connsiteX12" fmla="*/ 1083733 w 1173799"/>
              <a:gd name="connsiteY12" fmla="*/ 541866 h 629366"/>
              <a:gd name="connsiteX13" fmla="*/ 982133 w 1173799"/>
              <a:gd name="connsiteY13" fmla="*/ 626533 h 629366"/>
              <a:gd name="connsiteX14" fmla="*/ 609600 w 1173799"/>
              <a:gd name="connsiteY14" fmla="*/ 609600 h 629366"/>
              <a:gd name="connsiteX15" fmla="*/ 508000 w 1173799"/>
              <a:gd name="connsiteY15" fmla="*/ 592666 h 62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3799" h="629366">
                <a:moveTo>
                  <a:pt x="0" y="0"/>
                </a:moveTo>
                <a:cubicBezTo>
                  <a:pt x="22578" y="5644"/>
                  <a:pt x="44912" y="12369"/>
                  <a:pt x="67733" y="16933"/>
                </a:cubicBezTo>
                <a:cubicBezTo>
                  <a:pt x="101400" y="23666"/>
                  <a:pt x="136209" y="24832"/>
                  <a:pt x="169333" y="33866"/>
                </a:cubicBezTo>
                <a:cubicBezTo>
                  <a:pt x="198658" y="41864"/>
                  <a:pt x="225434" y="57345"/>
                  <a:pt x="254000" y="67733"/>
                </a:cubicBezTo>
                <a:cubicBezTo>
                  <a:pt x="287549" y="79933"/>
                  <a:pt x="321733" y="90311"/>
                  <a:pt x="355600" y="101600"/>
                </a:cubicBezTo>
                <a:lnTo>
                  <a:pt x="406400" y="118533"/>
                </a:lnTo>
                <a:cubicBezTo>
                  <a:pt x="423333" y="129822"/>
                  <a:pt x="441566" y="139371"/>
                  <a:pt x="457200" y="152400"/>
                </a:cubicBezTo>
                <a:cubicBezTo>
                  <a:pt x="644862" y="308785"/>
                  <a:pt x="806032" y="501687"/>
                  <a:pt x="1016000" y="626533"/>
                </a:cubicBezTo>
                <a:cubicBezTo>
                  <a:pt x="1050985" y="647335"/>
                  <a:pt x="1049866" y="547511"/>
                  <a:pt x="1083733" y="524933"/>
                </a:cubicBezTo>
                <a:lnTo>
                  <a:pt x="1134533" y="491066"/>
                </a:lnTo>
                <a:cubicBezTo>
                  <a:pt x="1145822" y="474133"/>
                  <a:pt x="1188751" y="440266"/>
                  <a:pt x="1168400" y="440266"/>
                </a:cubicBezTo>
                <a:cubicBezTo>
                  <a:pt x="1144453" y="440266"/>
                  <a:pt x="1132931" y="472669"/>
                  <a:pt x="1117600" y="491066"/>
                </a:cubicBezTo>
                <a:cubicBezTo>
                  <a:pt x="1104571" y="506700"/>
                  <a:pt x="1096762" y="526232"/>
                  <a:pt x="1083733" y="541866"/>
                </a:cubicBezTo>
                <a:cubicBezTo>
                  <a:pt x="1042989" y="590759"/>
                  <a:pt x="1032083" y="593233"/>
                  <a:pt x="982133" y="626533"/>
                </a:cubicBezTo>
                <a:cubicBezTo>
                  <a:pt x="857955" y="620889"/>
                  <a:pt x="733510" y="619513"/>
                  <a:pt x="609600" y="609600"/>
                </a:cubicBezTo>
                <a:cubicBezTo>
                  <a:pt x="330991" y="587311"/>
                  <a:pt x="777528" y="592666"/>
                  <a:pt x="508000" y="59266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AEADFA-202B-A148-B8B6-D54D97868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028" y="4310986"/>
            <a:ext cx="2653265" cy="265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305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4266" y="2709333"/>
            <a:ext cx="39116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Server has a bunch of discrete </a:t>
            </a:r>
            <a:r>
              <a:rPr lang="en-US" sz="2400">
                <a:latin typeface="Chalkboard" charset="0"/>
                <a:ea typeface="Chalkboard" charset="0"/>
                <a:cs typeface="Chalkboard" charset="0"/>
              </a:rPr>
              <a:t>things it can 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addUser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225890" y="3640667"/>
            <a:ext cx="838110" cy="522911"/>
          </a:xfrm>
          <a:custGeom>
            <a:avLst/>
            <a:gdLst>
              <a:gd name="connsiteX0" fmla="*/ 838110 w 838110"/>
              <a:gd name="connsiteY0" fmla="*/ 0 h 522911"/>
              <a:gd name="connsiteX1" fmla="*/ 211577 w 838110"/>
              <a:gd name="connsiteY1" fmla="*/ 372533 h 522911"/>
              <a:gd name="connsiteX2" fmla="*/ 109977 w 838110"/>
              <a:gd name="connsiteY2" fmla="*/ 457200 h 522911"/>
              <a:gd name="connsiteX3" fmla="*/ 59177 w 838110"/>
              <a:gd name="connsiteY3" fmla="*/ 491066 h 522911"/>
              <a:gd name="connsiteX4" fmla="*/ 25310 w 838110"/>
              <a:gd name="connsiteY4" fmla="*/ 440266 h 522911"/>
              <a:gd name="connsiteX5" fmla="*/ 8377 w 838110"/>
              <a:gd name="connsiteY5" fmla="*/ 237066 h 522911"/>
              <a:gd name="connsiteX6" fmla="*/ 533310 w 838110"/>
              <a:gd name="connsiteY6" fmla="*/ 508000 h 522911"/>
              <a:gd name="connsiteX7" fmla="*/ 550243 w 838110"/>
              <a:gd name="connsiteY7" fmla="*/ 508000 h 52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110" h="522911">
                <a:moveTo>
                  <a:pt x="838110" y="0"/>
                </a:moveTo>
                <a:cubicBezTo>
                  <a:pt x="793752" y="354872"/>
                  <a:pt x="865425" y="104287"/>
                  <a:pt x="211577" y="372533"/>
                </a:cubicBezTo>
                <a:cubicBezTo>
                  <a:pt x="161891" y="392917"/>
                  <a:pt x="150411" y="423506"/>
                  <a:pt x="109977" y="457200"/>
                </a:cubicBezTo>
                <a:cubicBezTo>
                  <a:pt x="94343" y="470228"/>
                  <a:pt x="76110" y="479777"/>
                  <a:pt x="59177" y="491066"/>
                </a:cubicBezTo>
                <a:cubicBezTo>
                  <a:pt x="47888" y="474133"/>
                  <a:pt x="29301" y="460222"/>
                  <a:pt x="25310" y="440266"/>
                </a:cubicBezTo>
                <a:cubicBezTo>
                  <a:pt x="11980" y="373618"/>
                  <a:pt x="-13116" y="172586"/>
                  <a:pt x="8377" y="237066"/>
                </a:cubicBezTo>
                <a:cubicBezTo>
                  <a:pt x="147977" y="655873"/>
                  <a:pt x="-204361" y="483410"/>
                  <a:pt x="533310" y="508000"/>
                </a:cubicBezTo>
                <a:cubicBezTo>
                  <a:pt x="538951" y="508188"/>
                  <a:pt x="544599" y="508000"/>
                  <a:pt x="550243" y="5080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571067" y="3640667"/>
            <a:ext cx="1173799" cy="629366"/>
          </a:xfrm>
          <a:custGeom>
            <a:avLst/>
            <a:gdLst>
              <a:gd name="connsiteX0" fmla="*/ 0 w 1173799"/>
              <a:gd name="connsiteY0" fmla="*/ 0 h 629366"/>
              <a:gd name="connsiteX1" fmla="*/ 67733 w 1173799"/>
              <a:gd name="connsiteY1" fmla="*/ 16933 h 629366"/>
              <a:gd name="connsiteX2" fmla="*/ 169333 w 1173799"/>
              <a:gd name="connsiteY2" fmla="*/ 33866 h 629366"/>
              <a:gd name="connsiteX3" fmla="*/ 254000 w 1173799"/>
              <a:gd name="connsiteY3" fmla="*/ 67733 h 629366"/>
              <a:gd name="connsiteX4" fmla="*/ 355600 w 1173799"/>
              <a:gd name="connsiteY4" fmla="*/ 101600 h 629366"/>
              <a:gd name="connsiteX5" fmla="*/ 406400 w 1173799"/>
              <a:gd name="connsiteY5" fmla="*/ 118533 h 629366"/>
              <a:gd name="connsiteX6" fmla="*/ 457200 w 1173799"/>
              <a:gd name="connsiteY6" fmla="*/ 152400 h 629366"/>
              <a:gd name="connsiteX7" fmla="*/ 1016000 w 1173799"/>
              <a:gd name="connsiteY7" fmla="*/ 626533 h 629366"/>
              <a:gd name="connsiteX8" fmla="*/ 1083733 w 1173799"/>
              <a:gd name="connsiteY8" fmla="*/ 524933 h 629366"/>
              <a:gd name="connsiteX9" fmla="*/ 1134533 w 1173799"/>
              <a:gd name="connsiteY9" fmla="*/ 491066 h 629366"/>
              <a:gd name="connsiteX10" fmla="*/ 1168400 w 1173799"/>
              <a:gd name="connsiteY10" fmla="*/ 440266 h 629366"/>
              <a:gd name="connsiteX11" fmla="*/ 1117600 w 1173799"/>
              <a:gd name="connsiteY11" fmla="*/ 491066 h 629366"/>
              <a:gd name="connsiteX12" fmla="*/ 1083733 w 1173799"/>
              <a:gd name="connsiteY12" fmla="*/ 541866 h 629366"/>
              <a:gd name="connsiteX13" fmla="*/ 982133 w 1173799"/>
              <a:gd name="connsiteY13" fmla="*/ 626533 h 629366"/>
              <a:gd name="connsiteX14" fmla="*/ 609600 w 1173799"/>
              <a:gd name="connsiteY14" fmla="*/ 609600 h 629366"/>
              <a:gd name="connsiteX15" fmla="*/ 508000 w 1173799"/>
              <a:gd name="connsiteY15" fmla="*/ 592666 h 62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3799" h="629366">
                <a:moveTo>
                  <a:pt x="0" y="0"/>
                </a:moveTo>
                <a:cubicBezTo>
                  <a:pt x="22578" y="5644"/>
                  <a:pt x="44912" y="12369"/>
                  <a:pt x="67733" y="16933"/>
                </a:cubicBezTo>
                <a:cubicBezTo>
                  <a:pt x="101400" y="23666"/>
                  <a:pt x="136209" y="24832"/>
                  <a:pt x="169333" y="33866"/>
                </a:cubicBezTo>
                <a:cubicBezTo>
                  <a:pt x="198658" y="41864"/>
                  <a:pt x="225434" y="57345"/>
                  <a:pt x="254000" y="67733"/>
                </a:cubicBezTo>
                <a:cubicBezTo>
                  <a:pt x="287549" y="79933"/>
                  <a:pt x="321733" y="90311"/>
                  <a:pt x="355600" y="101600"/>
                </a:cubicBezTo>
                <a:lnTo>
                  <a:pt x="406400" y="118533"/>
                </a:lnTo>
                <a:cubicBezTo>
                  <a:pt x="423333" y="129822"/>
                  <a:pt x="441566" y="139371"/>
                  <a:pt x="457200" y="152400"/>
                </a:cubicBezTo>
                <a:cubicBezTo>
                  <a:pt x="644862" y="308785"/>
                  <a:pt x="806032" y="501687"/>
                  <a:pt x="1016000" y="626533"/>
                </a:cubicBezTo>
                <a:cubicBezTo>
                  <a:pt x="1050985" y="647335"/>
                  <a:pt x="1049866" y="547511"/>
                  <a:pt x="1083733" y="524933"/>
                </a:cubicBezTo>
                <a:lnTo>
                  <a:pt x="1134533" y="491066"/>
                </a:lnTo>
                <a:cubicBezTo>
                  <a:pt x="1145822" y="474133"/>
                  <a:pt x="1188751" y="440266"/>
                  <a:pt x="1168400" y="440266"/>
                </a:cubicBezTo>
                <a:cubicBezTo>
                  <a:pt x="1144453" y="440266"/>
                  <a:pt x="1132931" y="472669"/>
                  <a:pt x="1117600" y="491066"/>
                </a:cubicBezTo>
                <a:cubicBezTo>
                  <a:pt x="1104571" y="506700"/>
                  <a:pt x="1096762" y="526232"/>
                  <a:pt x="1083733" y="541866"/>
                </a:cubicBezTo>
                <a:cubicBezTo>
                  <a:pt x="1042989" y="590759"/>
                  <a:pt x="1032083" y="593233"/>
                  <a:pt x="982133" y="626533"/>
                </a:cubicBezTo>
                <a:cubicBezTo>
                  <a:pt x="857955" y="620889"/>
                  <a:pt x="733510" y="619513"/>
                  <a:pt x="609600" y="609600"/>
                </a:cubicBezTo>
                <a:cubicBezTo>
                  <a:pt x="330991" y="587311"/>
                  <a:pt x="777528" y="592666"/>
                  <a:pt x="508000" y="59266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40D7B6-60FD-4043-B85F-16EC45BE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028" y="4310986"/>
            <a:ext cx="2653265" cy="265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54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2535" y="-2099309"/>
            <a:ext cx="2209799" cy="209930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addUser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801557-949D-EA40-8D49-4B4742A7E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028" y="4310986"/>
            <a:ext cx="2653265" cy="265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0945E-6 8.94582E-7 C 0.02126 0.00714 -0.00157 0.00021 0.04866 0.00462 C 0.05071 0.00483 0.06441 0.00819 0.06709 0.00903 C 0.06882 0.00966 0.0704 0.01071 0.07213 0.01134 C 0.07496 0.01218 0.0778 0.0126 0.08048 0.01344 C 0.08221 0.01407 0.08394 0.01512 0.08551 0.01575 C 0.08788 0.01659 0.09008 0.01701 0.09229 0.01806 C 0.09465 0.01911 0.0967 0.02121 0.09906 0.02247 C 0.10063 0.02352 0.10252 0.02373 0.1041 0.02478 C 0.10583 0.02604 0.10725 0.02793 0.10914 0.02919 C 0.11181 0.03108 0.11481 0.03213 0.11748 0.0336 C 0.12551 0.03843 0.1241 0.03864 0.1326 0.04494 C 0.13481 0.04662 0.13701 0.04809 0.13937 0.04935 C 0.14095 0.0504 0.14284 0.05061 0.14441 0.05166 C 0.14725 0.05355 0.14992 0.05628 0.15276 0.05838 C 0.15496 0.06006 0.15733 0.06111 0.15953 0.06279 C 0.16126 0.06405 0.16284 0.06594 0.16457 0.0672 C 0.16677 0.06888 0.16914 0.06993 0.17118 0.07182 C 0.17355 0.07371 0.17559 0.07665 0.17796 0.07854 C 0.18237 0.0819 0.18725 0.08379 0.19134 0.08736 C 0.19481 0.09051 0.1978 0.09408 0.20142 0.09618 C 0.20378 0.09765 0.20614 0.0987 0.20819 0.10059 C 0.21008 0.10248 0.21134 0.10542 0.21323 0.10731 C 0.21953 0.11382 0.22048 0.11361 0.22662 0.11634 C 0.23859 0.12684 0.22378 0.11361 0.23843 0.12747 C 0.24 0.12915 0.24158 0.13104 0.24347 0.13209 C 0.24677 0.13398 0.25355 0.1365 0.25355 0.1365 C 0.25528 0.13797 0.25685 0.13986 0.25859 0.14091 C 0.26016 0.14196 0.26189 0.14238 0.26362 0.14322 C 0.26646 0.14469 0.26929 0.14616 0.27197 0.14763 C 0.2737 0.14994 0.27528 0.15246 0.27701 0.15435 C 0.28315 0.16128 0.28174 0.15624 0.28709 0.16569 C 0.28961 0.16989 0.29055 0.17598 0.29386 0.17913 C 0.30347 0.18774 0.29748 0.18165 0.31071 0.19929 C 0.31229 0.20139 0.31433 0.20328 0.31575 0.20601 C 0.3241 0.22281 0.31953 0.21567 0.32914 0.22827 C 0.33922 0.25536 0.3263 0.22176 0.33591 0.24402 C 0.33717 0.24696 0.33796 0.25011 0.33922 0.25305 C 0.34126 0.25767 0.34599 0.26649 0.34599 0.26649 C 0.35386 0.29841 0.34583 0.26502 0.35103 0.28875 C 0.3515 0.29106 0.35229 0.29316 0.3526 0.29547 C 0.35607 0.31395 0.3526 0.29967 0.35607 0.31563 C 0.35654 0.31794 0.35733 0.32004 0.35764 0.32235 C 0.35843 0.32613 0.35859 0.32991 0.35937 0.33369 C 0.36032 0.3381 0.36158 0.34251 0.36268 0.34712 L 0.36614 0.36056 C 0.36662 0.36266 0.3674 0.36497 0.36772 0.36728 C 0.3715 0.38744 0.36961 0.37925 0.37276 0.39185 C 0.37559 0.41852 0.37449 0.40214 0.37449 0.4412 " pathEditMode="relative" ptsTypes="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732" y="1321224"/>
            <a:ext cx="2209799" cy="20993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addUser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1600" y="1286933"/>
            <a:ext cx="4055919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=&gt; ”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getStatus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020482-6E39-C742-BF80-201CFB0E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028" y="4310986"/>
            <a:ext cx="2653265" cy="265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257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78400" y="1456267"/>
            <a:ext cx="370840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To make toast, I need a parameter which is the kind of bread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842000" y="2675467"/>
            <a:ext cx="389467" cy="423333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36A171-3582-D54F-8AFF-BACAD6D16CAD}"/>
              </a:ext>
            </a:extLst>
          </p:cNvPr>
          <p:cNvSpPr txBox="1"/>
          <p:nvPr/>
        </p:nvSpPr>
        <p:spPr>
          <a:xfrm>
            <a:off x="2438400" y="6802116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ABB850-1BE2-A847-9AA1-0346386150C7}"/>
              </a:ext>
            </a:extLst>
          </p:cNvPr>
          <p:cNvSpPr/>
          <p:nvPr/>
        </p:nvSpPr>
        <p:spPr>
          <a:xfrm>
            <a:off x="2929467" y="7208873"/>
            <a:ext cx="3979333" cy="3508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8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8400" y="6802116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29467" y="7208873"/>
            <a:ext cx="3979333" cy="3508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183466" y="1253067"/>
            <a:ext cx="37084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 charset="0"/>
                <a:ea typeface="Chalkboard" charset="0"/>
                <a:cs typeface="Chalkboard" charset="0"/>
              </a:rPr>
              <a:t>I was given a parameter!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590799" y="1540934"/>
            <a:ext cx="541867" cy="15240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494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25824" y="2015067"/>
            <a:ext cx="5387509" cy="442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Courier New" charset="0"/>
                <a:ea typeface="Courier New" charset="0"/>
                <a:cs typeface="Courier New" charset="0"/>
              </a:rPr>
              <a:t>request.getParam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sz="2400" b="1" dirty="0" err="1">
                <a:latin typeface="Courier New" charset="0"/>
                <a:ea typeface="Courier New" charset="0"/>
                <a:cs typeface="Courier New" charset="0"/>
              </a:rPr>
              <a:t>userName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”)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842000" y="2675467"/>
            <a:ext cx="389467" cy="423333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98D48B4-CEB6-3C47-BB17-D445A2C09A05}"/>
              </a:ext>
            </a:extLst>
          </p:cNvPr>
          <p:cNvSpPr txBox="1"/>
          <p:nvPr/>
        </p:nvSpPr>
        <p:spPr>
          <a:xfrm>
            <a:off x="2438400" y="6802116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271DB-C999-834F-82E7-363085B1671D}"/>
              </a:ext>
            </a:extLst>
          </p:cNvPr>
          <p:cNvSpPr/>
          <p:nvPr/>
        </p:nvSpPr>
        <p:spPr>
          <a:xfrm>
            <a:off x="2929467" y="7208873"/>
            <a:ext cx="3979333" cy="3508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89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" y="1002707"/>
            <a:ext cx="2621387" cy="209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09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5D92C5-4329-4142-B4AC-6819DC105879}"/>
              </a:ext>
            </a:extLst>
          </p:cNvPr>
          <p:cNvSpPr txBox="1"/>
          <p:nvPr/>
        </p:nvSpPr>
        <p:spPr>
          <a:xfrm>
            <a:off x="2438400" y="6802116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122716-C893-AC48-819F-4CEDA982A782}"/>
              </a:ext>
            </a:extLst>
          </p:cNvPr>
          <p:cNvSpPr/>
          <p:nvPr/>
        </p:nvSpPr>
        <p:spPr>
          <a:xfrm>
            <a:off x="2929467" y="7208873"/>
            <a:ext cx="3979333" cy="3508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0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4567E-6 -1.38597E-7 C 0.00221 -0.00168 0.00441 -0.00336 0.00662 -0.00462 C 0.00835 -0.00546 0.01008 -0.00588 0.01166 -0.00672 C 0.03229 -0.01931 0.01843 -0.01281 0.03024 -0.01805 C 0.0389 -0.02582 0.03166 -0.02078 0.04536 -0.02477 C 0.04693 -0.02519 0.04866 -0.02645 0.0504 -0.02687 C 0.05307 -0.02792 0.05591 -0.02834 0.05874 -0.02918 C 0.06095 -0.02981 0.06315 -0.03086 0.06552 -0.03149 C 0.06882 -0.03233 0.07213 -0.03275 0.07559 -0.03359 C 0.0778 -0.03422 0.08 -0.03527 0.08221 -0.0359 C 0.08898 -0.03758 0.09575 -0.03863 0.10237 -0.04031 C 0.1052 -0.04115 0.10788 -0.0422 0.11087 -0.04262 C 0.11969 -0.04388 0.12866 -0.04388 0.13764 -0.04493 C 0.14331 -0.04556 0.14882 -0.0464 0.15449 -0.04703 C 0.20929 -0.04493 0.19024 -0.04493 0.21166 -0.04493 " pathEditMode="relative" ptsTypes="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" y="1002707"/>
            <a:ext cx="2621387" cy="209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09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863" y="596307"/>
            <a:ext cx="2621387" cy="209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133" y="735943"/>
            <a:ext cx="1513599" cy="225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947376-0953-9A4C-9578-C72ECE71C374}"/>
              </a:ext>
            </a:extLst>
          </p:cNvPr>
          <p:cNvSpPr txBox="1"/>
          <p:nvPr/>
        </p:nvSpPr>
        <p:spPr>
          <a:xfrm>
            <a:off x="2438400" y="6802116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033D53-8690-8D48-8CC0-1D9ED6F37FB7}"/>
              </a:ext>
            </a:extLst>
          </p:cNvPr>
          <p:cNvSpPr/>
          <p:nvPr/>
        </p:nvSpPr>
        <p:spPr>
          <a:xfrm>
            <a:off x="2929467" y="7208873"/>
            <a:ext cx="3979333" cy="3508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7B4E5-29F7-3940-A326-123415391B33}"/>
              </a:ext>
            </a:extLst>
          </p:cNvPr>
          <p:cNvSpPr txBox="1"/>
          <p:nvPr/>
        </p:nvSpPr>
        <p:spPr>
          <a:xfrm>
            <a:off x="4380614" y="999460"/>
            <a:ext cx="130035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cpiech</a:t>
            </a:r>
            <a:endParaRPr lang="en-US" sz="2400" dirty="0">
              <a:solidFill>
                <a:srgbClr val="0432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6288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3513" y="874962"/>
            <a:ext cx="2701884" cy="2162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1590" y="629972"/>
            <a:ext cx="2694884" cy="269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1AD462-64BC-114B-8A93-BB8AE8CDB886}"/>
              </a:ext>
            </a:extLst>
          </p:cNvPr>
          <p:cNvSpPr txBox="1"/>
          <p:nvPr/>
        </p:nvSpPr>
        <p:spPr>
          <a:xfrm>
            <a:off x="7995684" y="2721934"/>
            <a:ext cx="167225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teaching</a:t>
            </a:r>
          </a:p>
        </p:txBody>
      </p:sp>
    </p:spTree>
    <p:extLst>
      <p:ext uri="{BB962C8B-B14F-4D97-AF65-F5344CB8AC3E}">
        <p14:creationId xmlns:p14="http://schemas.microsoft.com/office/powerpoint/2010/main" val="3556461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742BA7-24D5-C245-94FB-CFECF608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024" y="885825"/>
            <a:ext cx="5004684" cy="520065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16F18F1-61E7-EB4F-A561-CD7B557E6446}"/>
              </a:ext>
            </a:extLst>
          </p:cNvPr>
          <p:cNvSpPr/>
          <p:nvPr/>
        </p:nvSpPr>
        <p:spPr>
          <a:xfrm>
            <a:off x="700089" y="600075"/>
            <a:ext cx="3486150" cy="30432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0A928-B6E5-724A-AF7E-AEAC0FED90F5}"/>
              </a:ext>
            </a:extLst>
          </p:cNvPr>
          <p:cNvSpPr txBox="1"/>
          <p:nvPr/>
        </p:nvSpPr>
        <p:spPr>
          <a:xfrm>
            <a:off x="1771650" y="671512"/>
            <a:ext cx="126348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Mindset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59567-4883-164A-BAB7-3F0DF8D52386}"/>
              </a:ext>
            </a:extLst>
          </p:cNvPr>
          <p:cNvSpPr txBox="1"/>
          <p:nvPr/>
        </p:nvSpPr>
        <p:spPr>
          <a:xfrm>
            <a:off x="942975" y="1228725"/>
            <a:ext cx="208903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</a:t>
            </a:r>
            <a:r>
              <a:rPr lang="en-US" dirty="0">
                <a:solidFill>
                  <a:srgbClr val="0432FF"/>
                </a:solidFill>
              </a:rPr>
              <a:t>database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BC3709-10E5-3646-AF01-43A9B0AA5801}"/>
              </a:ext>
            </a:extLst>
          </p:cNvPr>
          <p:cNvCxnSpPr/>
          <p:nvPr/>
        </p:nvCxnSpPr>
        <p:spPr>
          <a:xfrm>
            <a:off x="914400" y="2000250"/>
            <a:ext cx="29432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3B95B7-F189-924C-97CC-BBF8F22D12F1}"/>
              </a:ext>
            </a:extLst>
          </p:cNvPr>
          <p:cNvSpPr txBox="1"/>
          <p:nvPr/>
        </p:nvSpPr>
        <p:spPr>
          <a:xfrm>
            <a:off x="1014413" y="2314575"/>
            <a:ext cx="8819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run()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31F300E-3978-B34F-B1AB-86D2B54F89C9}"/>
              </a:ext>
            </a:extLst>
          </p:cNvPr>
          <p:cNvSpPr/>
          <p:nvPr/>
        </p:nvSpPr>
        <p:spPr>
          <a:xfrm>
            <a:off x="5586413" y="2643188"/>
            <a:ext cx="2243137" cy="957262"/>
          </a:xfrm>
          <a:prstGeom prst="roundRect">
            <a:avLst/>
          </a:pr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147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7952" y="532900"/>
            <a:ext cx="9443381" cy="3188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cmd.equals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getStatus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”))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String user =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request.getParam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userName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String status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runGetStatus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(user);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...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6179" y="3623734"/>
            <a:ext cx="3308361" cy="2648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55067" y="4842934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toString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()???</a:t>
            </a:r>
          </a:p>
        </p:txBody>
      </p:sp>
      <p:sp>
        <p:nvSpPr>
          <p:cNvPr id="8" name="Rectangle 7"/>
          <p:cNvSpPr/>
          <p:nvPr/>
        </p:nvSpPr>
        <p:spPr>
          <a:xfrm>
            <a:off x="1460783" y="2262379"/>
            <a:ext cx="2765501" cy="43595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return status;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790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pic>
        <p:nvPicPr>
          <p:cNvPr id="126977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7187" y="922210"/>
            <a:ext cx="2813879" cy="225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13711" y="1069417"/>
            <a:ext cx="725653" cy="1979036"/>
          </a:xfrm>
          <a:custGeom>
            <a:avLst/>
            <a:gdLst>
              <a:gd name="connsiteX0" fmla="*/ 245704 w 658299"/>
              <a:gd name="connsiteY0" fmla="*/ 691376 h 1795346"/>
              <a:gd name="connsiteX1" fmla="*/ 223402 w 658299"/>
              <a:gd name="connsiteY1" fmla="*/ 1170878 h 1795346"/>
              <a:gd name="connsiteX2" fmla="*/ 212250 w 658299"/>
              <a:gd name="connsiteY2" fmla="*/ 1393903 h 1795346"/>
              <a:gd name="connsiteX3" fmla="*/ 223402 w 658299"/>
              <a:gd name="connsiteY3" fmla="*/ 1694985 h 1795346"/>
              <a:gd name="connsiteX4" fmla="*/ 245704 w 658299"/>
              <a:gd name="connsiteY4" fmla="*/ 1773044 h 1795346"/>
              <a:gd name="connsiteX5" fmla="*/ 268007 w 658299"/>
              <a:gd name="connsiteY5" fmla="*/ 1795346 h 1795346"/>
              <a:gd name="connsiteX6" fmla="*/ 323763 w 658299"/>
              <a:gd name="connsiteY6" fmla="*/ 1784195 h 1795346"/>
              <a:gd name="connsiteX7" fmla="*/ 357216 w 658299"/>
              <a:gd name="connsiteY7" fmla="*/ 1773044 h 1795346"/>
              <a:gd name="connsiteX8" fmla="*/ 379519 w 658299"/>
              <a:gd name="connsiteY8" fmla="*/ 1706137 h 1795346"/>
              <a:gd name="connsiteX9" fmla="*/ 401821 w 658299"/>
              <a:gd name="connsiteY9" fmla="*/ 1572322 h 1795346"/>
              <a:gd name="connsiteX10" fmla="*/ 424124 w 658299"/>
              <a:gd name="connsiteY10" fmla="*/ 1416205 h 1795346"/>
              <a:gd name="connsiteX11" fmla="*/ 435275 w 658299"/>
              <a:gd name="connsiteY11" fmla="*/ 1271239 h 1795346"/>
              <a:gd name="connsiteX12" fmla="*/ 424124 w 658299"/>
              <a:gd name="connsiteY12" fmla="*/ 959005 h 1795346"/>
              <a:gd name="connsiteX13" fmla="*/ 412972 w 658299"/>
              <a:gd name="connsiteY13" fmla="*/ 914400 h 1795346"/>
              <a:gd name="connsiteX14" fmla="*/ 424124 w 658299"/>
              <a:gd name="connsiteY14" fmla="*/ 691376 h 1795346"/>
              <a:gd name="connsiteX15" fmla="*/ 446426 w 658299"/>
              <a:gd name="connsiteY15" fmla="*/ 669073 h 1795346"/>
              <a:gd name="connsiteX16" fmla="*/ 513333 w 658299"/>
              <a:gd name="connsiteY16" fmla="*/ 624468 h 1795346"/>
              <a:gd name="connsiteX17" fmla="*/ 569089 w 658299"/>
              <a:gd name="connsiteY17" fmla="*/ 579864 h 1795346"/>
              <a:gd name="connsiteX18" fmla="*/ 591392 w 658299"/>
              <a:gd name="connsiteY18" fmla="*/ 557561 h 1795346"/>
              <a:gd name="connsiteX19" fmla="*/ 624846 w 658299"/>
              <a:gd name="connsiteY19" fmla="*/ 457200 h 1795346"/>
              <a:gd name="connsiteX20" fmla="*/ 647148 w 658299"/>
              <a:gd name="connsiteY20" fmla="*/ 379142 h 1795346"/>
              <a:gd name="connsiteX21" fmla="*/ 658299 w 658299"/>
              <a:gd name="connsiteY21" fmla="*/ 301083 h 1795346"/>
              <a:gd name="connsiteX22" fmla="*/ 635997 w 658299"/>
              <a:gd name="connsiteY22" fmla="*/ 89210 h 1795346"/>
              <a:gd name="connsiteX23" fmla="*/ 613694 w 658299"/>
              <a:gd name="connsiteY23" fmla="*/ 22303 h 1795346"/>
              <a:gd name="connsiteX24" fmla="*/ 591392 w 658299"/>
              <a:gd name="connsiteY24" fmla="*/ 0 h 1795346"/>
              <a:gd name="connsiteX25" fmla="*/ 557938 w 658299"/>
              <a:gd name="connsiteY25" fmla="*/ 256478 h 1795346"/>
              <a:gd name="connsiteX26" fmla="*/ 513333 w 658299"/>
              <a:gd name="connsiteY26" fmla="*/ 312234 h 1795346"/>
              <a:gd name="connsiteX27" fmla="*/ 502182 w 658299"/>
              <a:gd name="connsiteY27" fmla="*/ 256478 h 1795346"/>
              <a:gd name="connsiteX28" fmla="*/ 468728 w 658299"/>
              <a:gd name="connsiteY28" fmla="*/ 22303 h 1795346"/>
              <a:gd name="connsiteX29" fmla="*/ 435275 w 658299"/>
              <a:gd name="connsiteY29" fmla="*/ 33454 h 1795346"/>
              <a:gd name="connsiteX30" fmla="*/ 424124 w 658299"/>
              <a:gd name="connsiteY30" fmla="*/ 66907 h 1795346"/>
              <a:gd name="connsiteX31" fmla="*/ 412972 w 658299"/>
              <a:gd name="connsiteY31" fmla="*/ 312234 h 1795346"/>
              <a:gd name="connsiteX32" fmla="*/ 401821 w 658299"/>
              <a:gd name="connsiteY32" fmla="*/ 345688 h 1795346"/>
              <a:gd name="connsiteX33" fmla="*/ 368367 w 658299"/>
              <a:gd name="connsiteY33" fmla="*/ 356839 h 1795346"/>
              <a:gd name="connsiteX34" fmla="*/ 312611 w 658299"/>
              <a:gd name="connsiteY34" fmla="*/ 345688 h 1795346"/>
              <a:gd name="connsiteX35" fmla="*/ 279158 w 658299"/>
              <a:gd name="connsiteY35" fmla="*/ 66907 h 1795346"/>
              <a:gd name="connsiteX36" fmla="*/ 245704 w 658299"/>
              <a:gd name="connsiteY36" fmla="*/ 78059 h 1795346"/>
              <a:gd name="connsiteX37" fmla="*/ 234553 w 658299"/>
              <a:gd name="connsiteY37" fmla="*/ 111512 h 1795346"/>
              <a:gd name="connsiteX38" fmla="*/ 245704 w 658299"/>
              <a:gd name="connsiteY38" fmla="*/ 323385 h 1795346"/>
              <a:gd name="connsiteX39" fmla="*/ 201099 w 658299"/>
              <a:gd name="connsiteY39" fmla="*/ 401444 h 1795346"/>
              <a:gd name="connsiteX40" fmla="*/ 167646 w 658299"/>
              <a:gd name="connsiteY40" fmla="*/ 390293 h 1795346"/>
              <a:gd name="connsiteX41" fmla="*/ 145343 w 658299"/>
              <a:gd name="connsiteY41" fmla="*/ 200722 h 1795346"/>
              <a:gd name="connsiteX42" fmla="*/ 134192 w 658299"/>
              <a:gd name="connsiteY42" fmla="*/ 111512 h 1795346"/>
              <a:gd name="connsiteX43" fmla="*/ 100738 w 658299"/>
              <a:gd name="connsiteY43" fmla="*/ 44605 h 1795346"/>
              <a:gd name="connsiteX44" fmla="*/ 67285 w 658299"/>
              <a:gd name="connsiteY44" fmla="*/ 33454 h 1795346"/>
              <a:gd name="connsiteX45" fmla="*/ 44982 w 658299"/>
              <a:gd name="connsiteY45" fmla="*/ 323385 h 1795346"/>
              <a:gd name="connsiteX46" fmla="*/ 78436 w 658299"/>
              <a:gd name="connsiteY46" fmla="*/ 446049 h 1795346"/>
              <a:gd name="connsiteX47" fmla="*/ 111889 w 658299"/>
              <a:gd name="connsiteY47" fmla="*/ 557561 h 1795346"/>
              <a:gd name="connsiteX48" fmla="*/ 123041 w 658299"/>
              <a:gd name="connsiteY48" fmla="*/ 591015 h 1795346"/>
              <a:gd name="connsiteX49" fmla="*/ 134192 w 658299"/>
              <a:gd name="connsiteY49" fmla="*/ 624468 h 1795346"/>
              <a:gd name="connsiteX50" fmla="*/ 156494 w 658299"/>
              <a:gd name="connsiteY50" fmla="*/ 657922 h 1795346"/>
              <a:gd name="connsiteX51" fmla="*/ 167646 w 658299"/>
              <a:gd name="connsiteY51" fmla="*/ 691376 h 1795346"/>
              <a:gd name="connsiteX52" fmla="*/ 189948 w 658299"/>
              <a:gd name="connsiteY52" fmla="*/ 724829 h 179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8299" h="1795346">
                <a:moveTo>
                  <a:pt x="245704" y="691376"/>
                </a:moveTo>
                <a:cubicBezTo>
                  <a:pt x="198928" y="878483"/>
                  <a:pt x="239247" y="703454"/>
                  <a:pt x="223402" y="1170878"/>
                </a:cubicBezTo>
                <a:cubicBezTo>
                  <a:pt x="220880" y="1245270"/>
                  <a:pt x="215967" y="1319561"/>
                  <a:pt x="212250" y="1393903"/>
                </a:cubicBezTo>
                <a:cubicBezTo>
                  <a:pt x="215967" y="1494264"/>
                  <a:pt x="216936" y="1594764"/>
                  <a:pt x="223402" y="1694985"/>
                </a:cubicBezTo>
                <a:cubicBezTo>
                  <a:pt x="223753" y="1700430"/>
                  <a:pt x="240176" y="1763831"/>
                  <a:pt x="245704" y="1773044"/>
                </a:cubicBezTo>
                <a:cubicBezTo>
                  <a:pt x="251113" y="1782059"/>
                  <a:pt x="260573" y="1787912"/>
                  <a:pt x="268007" y="1795346"/>
                </a:cubicBezTo>
                <a:cubicBezTo>
                  <a:pt x="286592" y="1791629"/>
                  <a:pt x="305376" y="1788792"/>
                  <a:pt x="323763" y="1784195"/>
                </a:cubicBezTo>
                <a:cubicBezTo>
                  <a:pt x="335166" y="1781344"/>
                  <a:pt x="350384" y="1782609"/>
                  <a:pt x="357216" y="1773044"/>
                </a:cubicBezTo>
                <a:cubicBezTo>
                  <a:pt x="370880" y="1753914"/>
                  <a:pt x="379519" y="1706137"/>
                  <a:pt x="379519" y="1706137"/>
                </a:cubicBezTo>
                <a:lnTo>
                  <a:pt x="401821" y="1572322"/>
                </a:lnTo>
                <a:cubicBezTo>
                  <a:pt x="412048" y="1510960"/>
                  <a:pt x="417922" y="1481320"/>
                  <a:pt x="424124" y="1416205"/>
                </a:cubicBezTo>
                <a:cubicBezTo>
                  <a:pt x="428719" y="1367959"/>
                  <a:pt x="431558" y="1319561"/>
                  <a:pt x="435275" y="1271239"/>
                </a:cubicBezTo>
                <a:cubicBezTo>
                  <a:pt x="431558" y="1167161"/>
                  <a:pt x="430621" y="1062947"/>
                  <a:pt x="424124" y="959005"/>
                </a:cubicBezTo>
                <a:cubicBezTo>
                  <a:pt x="423168" y="943709"/>
                  <a:pt x="412972" y="929726"/>
                  <a:pt x="412972" y="914400"/>
                </a:cubicBezTo>
                <a:cubicBezTo>
                  <a:pt x="412972" y="839966"/>
                  <a:pt x="414067" y="765128"/>
                  <a:pt x="424124" y="691376"/>
                </a:cubicBezTo>
                <a:cubicBezTo>
                  <a:pt x="425545" y="680959"/>
                  <a:pt x="438015" y="675381"/>
                  <a:pt x="446426" y="669073"/>
                </a:cubicBezTo>
                <a:cubicBezTo>
                  <a:pt x="467869" y="652990"/>
                  <a:pt x="494379" y="643421"/>
                  <a:pt x="513333" y="624468"/>
                </a:cubicBezTo>
                <a:cubicBezTo>
                  <a:pt x="567189" y="570614"/>
                  <a:pt x="498747" y="636138"/>
                  <a:pt x="569089" y="579864"/>
                </a:cubicBezTo>
                <a:cubicBezTo>
                  <a:pt x="577299" y="573296"/>
                  <a:pt x="583958" y="564995"/>
                  <a:pt x="591392" y="557561"/>
                </a:cubicBezTo>
                <a:lnTo>
                  <a:pt x="624846" y="457200"/>
                </a:lnTo>
                <a:cubicBezTo>
                  <a:pt x="634399" y="428542"/>
                  <a:pt x="641548" y="409940"/>
                  <a:pt x="647148" y="379142"/>
                </a:cubicBezTo>
                <a:cubicBezTo>
                  <a:pt x="651850" y="353282"/>
                  <a:pt x="654582" y="327103"/>
                  <a:pt x="658299" y="301083"/>
                </a:cubicBezTo>
                <a:cubicBezTo>
                  <a:pt x="653393" y="232395"/>
                  <a:pt x="654620" y="157494"/>
                  <a:pt x="635997" y="89210"/>
                </a:cubicBezTo>
                <a:cubicBezTo>
                  <a:pt x="629811" y="66530"/>
                  <a:pt x="630317" y="38927"/>
                  <a:pt x="613694" y="22303"/>
                </a:cubicBezTo>
                <a:lnTo>
                  <a:pt x="591392" y="0"/>
                </a:lnTo>
                <a:cubicBezTo>
                  <a:pt x="510920" y="80472"/>
                  <a:pt x="591227" y="-9836"/>
                  <a:pt x="557938" y="256478"/>
                </a:cubicBezTo>
                <a:cubicBezTo>
                  <a:pt x="555928" y="272557"/>
                  <a:pt x="524620" y="300948"/>
                  <a:pt x="513333" y="312234"/>
                </a:cubicBezTo>
                <a:cubicBezTo>
                  <a:pt x="509616" y="293649"/>
                  <a:pt x="503756" y="275366"/>
                  <a:pt x="502182" y="256478"/>
                </a:cubicBezTo>
                <a:cubicBezTo>
                  <a:pt x="483031" y="26659"/>
                  <a:pt x="542147" y="95719"/>
                  <a:pt x="468728" y="22303"/>
                </a:cubicBezTo>
                <a:cubicBezTo>
                  <a:pt x="457577" y="26020"/>
                  <a:pt x="443586" y="25143"/>
                  <a:pt x="435275" y="33454"/>
                </a:cubicBezTo>
                <a:cubicBezTo>
                  <a:pt x="426964" y="41765"/>
                  <a:pt x="425061" y="55190"/>
                  <a:pt x="424124" y="66907"/>
                </a:cubicBezTo>
                <a:cubicBezTo>
                  <a:pt x="417596" y="148506"/>
                  <a:pt x="419500" y="230635"/>
                  <a:pt x="412972" y="312234"/>
                </a:cubicBezTo>
                <a:cubicBezTo>
                  <a:pt x="412035" y="323951"/>
                  <a:pt x="410133" y="337376"/>
                  <a:pt x="401821" y="345688"/>
                </a:cubicBezTo>
                <a:cubicBezTo>
                  <a:pt x="393509" y="354000"/>
                  <a:pt x="379518" y="353122"/>
                  <a:pt x="368367" y="356839"/>
                </a:cubicBezTo>
                <a:cubicBezTo>
                  <a:pt x="349782" y="353122"/>
                  <a:pt x="317208" y="364075"/>
                  <a:pt x="312611" y="345688"/>
                </a:cubicBezTo>
                <a:cubicBezTo>
                  <a:pt x="227486" y="5185"/>
                  <a:pt x="371001" y="158754"/>
                  <a:pt x="279158" y="66907"/>
                </a:cubicBezTo>
                <a:cubicBezTo>
                  <a:pt x="268007" y="70624"/>
                  <a:pt x="254016" y="69747"/>
                  <a:pt x="245704" y="78059"/>
                </a:cubicBezTo>
                <a:cubicBezTo>
                  <a:pt x="237393" y="86370"/>
                  <a:pt x="234553" y="99758"/>
                  <a:pt x="234553" y="111512"/>
                </a:cubicBezTo>
                <a:cubicBezTo>
                  <a:pt x="234553" y="182234"/>
                  <a:pt x="241987" y="252761"/>
                  <a:pt x="245704" y="323385"/>
                </a:cubicBezTo>
                <a:cubicBezTo>
                  <a:pt x="238488" y="366685"/>
                  <a:pt x="252953" y="401444"/>
                  <a:pt x="201099" y="401444"/>
                </a:cubicBezTo>
                <a:cubicBezTo>
                  <a:pt x="189345" y="401444"/>
                  <a:pt x="178797" y="394010"/>
                  <a:pt x="167646" y="390293"/>
                </a:cubicBezTo>
                <a:cubicBezTo>
                  <a:pt x="146369" y="241365"/>
                  <a:pt x="165990" y="386551"/>
                  <a:pt x="145343" y="200722"/>
                </a:cubicBezTo>
                <a:cubicBezTo>
                  <a:pt x="142034" y="170937"/>
                  <a:pt x="139119" y="141072"/>
                  <a:pt x="134192" y="111512"/>
                </a:cubicBezTo>
                <a:cubicBezTo>
                  <a:pt x="129144" y="81221"/>
                  <a:pt x="127943" y="60928"/>
                  <a:pt x="100738" y="44605"/>
                </a:cubicBezTo>
                <a:cubicBezTo>
                  <a:pt x="90659" y="38558"/>
                  <a:pt x="78436" y="37171"/>
                  <a:pt x="67285" y="33454"/>
                </a:cubicBezTo>
                <a:cubicBezTo>
                  <a:pt x="-52583" y="73409"/>
                  <a:pt x="19005" y="37645"/>
                  <a:pt x="44982" y="323385"/>
                </a:cubicBezTo>
                <a:cubicBezTo>
                  <a:pt x="50282" y="381685"/>
                  <a:pt x="65206" y="399743"/>
                  <a:pt x="78436" y="446049"/>
                </a:cubicBezTo>
                <a:cubicBezTo>
                  <a:pt x="112134" y="563997"/>
                  <a:pt x="58900" y="398597"/>
                  <a:pt x="111889" y="557561"/>
                </a:cubicBezTo>
                <a:lnTo>
                  <a:pt x="123041" y="591015"/>
                </a:lnTo>
                <a:cubicBezTo>
                  <a:pt x="126758" y="602166"/>
                  <a:pt x="127672" y="614688"/>
                  <a:pt x="134192" y="624468"/>
                </a:cubicBezTo>
                <a:cubicBezTo>
                  <a:pt x="141626" y="635619"/>
                  <a:pt x="150500" y="645935"/>
                  <a:pt x="156494" y="657922"/>
                </a:cubicBezTo>
                <a:cubicBezTo>
                  <a:pt x="161751" y="668436"/>
                  <a:pt x="162389" y="680862"/>
                  <a:pt x="167646" y="691376"/>
                </a:cubicBezTo>
                <a:cubicBezTo>
                  <a:pt x="173640" y="703363"/>
                  <a:pt x="189948" y="724829"/>
                  <a:pt x="189948" y="724829"/>
                </a:cubicBezTo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</p:spTree>
    <p:extLst>
      <p:ext uri="{BB962C8B-B14F-4D97-AF65-F5344CB8AC3E}">
        <p14:creationId xmlns:p14="http://schemas.microsoft.com/office/powerpoint/2010/main" val="3481798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91646" y="1032541"/>
            <a:ext cx="4934034" cy="3294368"/>
          </a:xfrm>
          <a:custGeom>
            <a:avLst/>
            <a:gdLst>
              <a:gd name="connsiteX0" fmla="*/ 459492 w 4476066"/>
              <a:gd name="connsiteY0" fmla="*/ 2676293 h 2988591"/>
              <a:gd name="connsiteX1" fmla="*/ 403736 w 4476066"/>
              <a:gd name="connsiteY1" fmla="*/ 2542478 h 2988591"/>
              <a:gd name="connsiteX2" fmla="*/ 381434 w 4476066"/>
              <a:gd name="connsiteY2" fmla="*/ 2475571 h 2988591"/>
              <a:gd name="connsiteX3" fmla="*/ 359131 w 4476066"/>
              <a:gd name="connsiteY3" fmla="*/ 2386361 h 2988591"/>
              <a:gd name="connsiteX4" fmla="*/ 314526 w 4476066"/>
              <a:gd name="connsiteY4" fmla="*/ 2308303 h 2988591"/>
              <a:gd name="connsiteX5" fmla="*/ 292224 w 4476066"/>
              <a:gd name="connsiteY5" fmla="*/ 2230244 h 2988591"/>
              <a:gd name="connsiteX6" fmla="*/ 203014 w 4476066"/>
              <a:gd name="connsiteY6" fmla="*/ 1929161 h 2988591"/>
              <a:gd name="connsiteX7" fmla="*/ 158409 w 4476066"/>
              <a:gd name="connsiteY7" fmla="*/ 1728439 h 2988591"/>
              <a:gd name="connsiteX8" fmla="*/ 102653 w 4476066"/>
              <a:gd name="connsiteY8" fmla="*/ 1494264 h 2988591"/>
              <a:gd name="connsiteX9" fmla="*/ 69200 w 4476066"/>
              <a:gd name="connsiteY9" fmla="*/ 1338147 h 2988591"/>
              <a:gd name="connsiteX10" fmla="*/ 58048 w 4476066"/>
              <a:gd name="connsiteY10" fmla="*/ 1260088 h 2988591"/>
              <a:gd name="connsiteX11" fmla="*/ 46897 w 4476066"/>
              <a:gd name="connsiteY11" fmla="*/ 1193181 h 2988591"/>
              <a:gd name="connsiteX12" fmla="*/ 35746 w 4476066"/>
              <a:gd name="connsiteY12" fmla="*/ 1059366 h 2988591"/>
              <a:gd name="connsiteX13" fmla="*/ 24595 w 4476066"/>
              <a:gd name="connsiteY13" fmla="*/ 1003610 h 2988591"/>
              <a:gd name="connsiteX14" fmla="*/ 13444 w 4476066"/>
              <a:gd name="connsiteY14" fmla="*/ 892098 h 2988591"/>
              <a:gd name="connsiteX15" fmla="*/ 2292 w 4476066"/>
              <a:gd name="connsiteY15" fmla="*/ 468352 h 2988591"/>
              <a:gd name="connsiteX16" fmla="*/ 35746 w 4476066"/>
              <a:gd name="connsiteY16" fmla="*/ 501805 h 2988591"/>
              <a:gd name="connsiteX17" fmla="*/ 91502 w 4476066"/>
              <a:gd name="connsiteY17" fmla="*/ 591015 h 2988591"/>
              <a:gd name="connsiteX18" fmla="*/ 113805 w 4476066"/>
              <a:gd name="connsiteY18" fmla="*/ 635620 h 2988591"/>
              <a:gd name="connsiteX19" fmla="*/ 203014 w 4476066"/>
              <a:gd name="connsiteY19" fmla="*/ 758283 h 2988591"/>
              <a:gd name="connsiteX20" fmla="*/ 281073 w 4476066"/>
              <a:gd name="connsiteY20" fmla="*/ 892098 h 2988591"/>
              <a:gd name="connsiteX21" fmla="*/ 325678 w 4476066"/>
              <a:gd name="connsiteY21" fmla="*/ 970157 h 2988591"/>
              <a:gd name="connsiteX22" fmla="*/ 392585 w 4476066"/>
              <a:gd name="connsiteY22" fmla="*/ 1059366 h 2988591"/>
              <a:gd name="connsiteX23" fmla="*/ 504097 w 4476066"/>
              <a:gd name="connsiteY23" fmla="*/ 1237786 h 2988591"/>
              <a:gd name="connsiteX24" fmla="*/ 537551 w 4476066"/>
              <a:gd name="connsiteY24" fmla="*/ 1271239 h 2988591"/>
              <a:gd name="connsiteX25" fmla="*/ 582156 w 4476066"/>
              <a:gd name="connsiteY25" fmla="*/ 1326996 h 2988591"/>
              <a:gd name="connsiteX26" fmla="*/ 626761 w 4476066"/>
              <a:gd name="connsiteY26" fmla="*/ 1382752 h 2988591"/>
              <a:gd name="connsiteX27" fmla="*/ 637912 w 4476066"/>
              <a:gd name="connsiteY27" fmla="*/ 1416205 h 2988591"/>
              <a:gd name="connsiteX28" fmla="*/ 682517 w 4476066"/>
              <a:gd name="connsiteY28" fmla="*/ 1460810 h 2988591"/>
              <a:gd name="connsiteX29" fmla="*/ 660214 w 4476066"/>
              <a:gd name="connsiteY29" fmla="*/ 1260088 h 2988591"/>
              <a:gd name="connsiteX30" fmla="*/ 649063 w 4476066"/>
              <a:gd name="connsiteY30" fmla="*/ 1148576 h 2988591"/>
              <a:gd name="connsiteX31" fmla="*/ 660214 w 4476066"/>
              <a:gd name="connsiteY31" fmla="*/ 591015 h 2988591"/>
              <a:gd name="connsiteX32" fmla="*/ 682517 w 4476066"/>
              <a:gd name="connsiteY32" fmla="*/ 512957 h 2988591"/>
              <a:gd name="connsiteX33" fmla="*/ 693668 w 4476066"/>
              <a:gd name="connsiteY33" fmla="*/ 468352 h 2988591"/>
              <a:gd name="connsiteX34" fmla="*/ 760575 w 4476066"/>
              <a:gd name="connsiteY34" fmla="*/ 423747 h 2988591"/>
              <a:gd name="connsiteX35" fmla="*/ 805180 w 4476066"/>
              <a:gd name="connsiteY35" fmla="*/ 446049 h 2988591"/>
              <a:gd name="connsiteX36" fmla="*/ 827483 w 4476066"/>
              <a:gd name="connsiteY36" fmla="*/ 479503 h 2988591"/>
              <a:gd name="connsiteX37" fmla="*/ 894390 w 4476066"/>
              <a:gd name="connsiteY37" fmla="*/ 579864 h 2988591"/>
              <a:gd name="connsiteX38" fmla="*/ 983600 w 4476066"/>
              <a:gd name="connsiteY38" fmla="*/ 713678 h 2988591"/>
              <a:gd name="connsiteX39" fmla="*/ 1017053 w 4476066"/>
              <a:gd name="connsiteY39" fmla="*/ 791737 h 2988591"/>
              <a:gd name="connsiteX40" fmla="*/ 1061658 w 4476066"/>
              <a:gd name="connsiteY40" fmla="*/ 869796 h 2988591"/>
              <a:gd name="connsiteX41" fmla="*/ 1095112 w 4476066"/>
              <a:gd name="connsiteY41" fmla="*/ 970157 h 2988591"/>
              <a:gd name="connsiteX42" fmla="*/ 1106263 w 4476066"/>
              <a:gd name="connsiteY42" fmla="*/ 1014761 h 2988591"/>
              <a:gd name="connsiteX43" fmla="*/ 1150868 w 4476066"/>
              <a:gd name="connsiteY43" fmla="*/ 1103971 h 2988591"/>
              <a:gd name="connsiteX44" fmla="*/ 1173170 w 4476066"/>
              <a:gd name="connsiteY44" fmla="*/ 1170878 h 2988591"/>
              <a:gd name="connsiteX45" fmla="*/ 1273531 w 4476066"/>
              <a:gd name="connsiteY45" fmla="*/ 1338147 h 2988591"/>
              <a:gd name="connsiteX46" fmla="*/ 1373892 w 4476066"/>
              <a:gd name="connsiteY46" fmla="*/ 1416205 h 2988591"/>
              <a:gd name="connsiteX47" fmla="*/ 1373892 w 4476066"/>
              <a:gd name="connsiteY47" fmla="*/ 1081669 h 2988591"/>
              <a:gd name="connsiteX48" fmla="*/ 1351590 w 4476066"/>
              <a:gd name="connsiteY48" fmla="*/ 903249 h 2988591"/>
              <a:gd name="connsiteX49" fmla="*/ 1362741 w 4476066"/>
              <a:gd name="connsiteY49" fmla="*/ 724830 h 2988591"/>
              <a:gd name="connsiteX50" fmla="*/ 1373892 w 4476066"/>
              <a:gd name="connsiteY50" fmla="*/ 680225 h 2988591"/>
              <a:gd name="connsiteX51" fmla="*/ 1429648 w 4476066"/>
              <a:gd name="connsiteY51" fmla="*/ 613318 h 2988591"/>
              <a:gd name="connsiteX52" fmla="*/ 1463102 w 4476066"/>
              <a:gd name="connsiteY52" fmla="*/ 591015 h 2988591"/>
              <a:gd name="connsiteX53" fmla="*/ 1507707 w 4476066"/>
              <a:gd name="connsiteY53" fmla="*/ 825191 h 2988591"/>
              <a:gd name="connsiteX54" fmla="*/ 1585765 w 4476066"/>
              <a:gd name="connsiteY54" fmla="*/ 992459 h 2988591"/>
              <a:gd name="connsiteX55" fmla="*/ 1608068 w 4476066"/>
              <a:gd name="connsiteY55" fmla="*/ 1014761 h 2988591"/>
              <a:gd name="connsiteX56" fmla="*/ 1641522 w 4476066"/>
              <a:gd name="connsiteY56" fmla="*/ 1003610 h 2988591"/>
              <a:gd name="connsiteX57" fmla="*/ 1674975 w 4476066"/>
              <a:gd name="connsiteY57" fmla="*/ 970157 h 2988591"/>
              <a:gd name="connsiteX58" fmla="*/ 1741883 w 4476066"/>
              <a:gd name="connsiteY58" fmla="*/ 858644 h 2988591"/>
              <a:gd name="connsiteX59" fmla="*/ 1786487 w 4476066"/>
              <a:gd name="connsiteY59" fmla="*/ 780586 h 2988591"/>
              <a:gd name="connsiteX60" fmla="*/ 1853395 w 4476066"/>
              <a:gd name="connsiteY60" fmla="*/ 691376 h 2988591"/>
              <a:gd name="connsiteX61" fmla="*/ 1909151 w 4476066"/>
              <a:gd name="connsiteY61" fmla="*/ 579864 h 2988591"/>
              <a:gd name="connsiteX62" fmla="*/ 2020663 w 4476066"/>
              <a:gd name="connsiteY62" fmla="*/ 434898 h 2988591"/>
              <a:gd name="connsiteX63" fmla="*/ 2187931 w 4476066"/>
              <a:gd name="connsiteY63" fmla="*/ 223025 h 2988591"/>
              <a:gd name="connsiteX64" fmla="*/ 2277141 w 4476066"/>
              <a:gd name="connsiteY64" fmla="*/ 122664 h 2988591"/>
              <a:gd name="connsiteX65" fmla="*/ 2377502 w 4476066"/>
              <a:gd name="connsiteY65" fmla="*/ 44605 h 2988591"/>
              <a:gd name="connsiteX66" fmla="*/ 2399805 w 4476066"/>
              <a:gd name="connsiteY66" fmla="*/ 22303 h 2988591"/>
              <a:gd name="connsiteX67" fmla="*/ 2455561 w 4476066"/>
              <a:gd name="connsiteY67" fmla="*/ 11152 h 2988591"/>
              <a:gd name="connsiteX68" fmla="*/ 2533619 w 4476066"/>
              <a:gd name="connsiteY68" fmla="*/ 22303 h 2988591"/>
              <a:gd name="connsiteX69" fmla="*/ 2555922 w 4476066"/>
              <a:gd name="connsiteY69" fmla="*/ 55757 h 2988591"/>
              <a:gd name="connsiteX70" fmla="*/ 2522468 w 4476066"/>
              <a:gd name="connsiteY70" fmla="*/ 401444 h 2988591"/>
              <a:gd name="connsiteX71" fmla="*/ 2500165 w 4476066"/>
              <a:gd name="connsiteY71" fmla="*/ 479503 h 2988591"/>
              <a:gd name="connsiteX72" fmla="*/ 2466712 w 4476066"/>
              <a:gd name="connsiteY72" fmla="*/ 546410 h 2988591"/>
              <a:gd name="connsiteX73" fmla="*/ 2433258 w 4476066"/>
              <a:gd name="connsiteY73" fmla="*/ 624469 h 2988591"/>
              <a:gd name="connsiteX74" fmla="*/ 2410956 w 4476066"/>
              <a:gd name="connsiteY74" fmla="*/ 691376 h 2988591"/>
              <a:gd name="connsiteX75" fmla="*/ 2377502 w 4476066"/>
              <a:gd name="connsiteY75" fmla="*/ 769435 h 2988591"/>
              <a:gd name="connsiteX76" fmla="*/ 2355200 w 4476066"/>
              <a:gd name="connsiteY76" fmla="*/ 836342 h 2988591"/>
              <a:gd name="connsiteX77" fmla="*/ 2332897 w 4476066"/>
              <a:gd name="connsiteY77" fmla="*/ 892098 h 2988591"/>
              <a:gd name="connsiteX78" fmla="*/ 2321746 w 4476066"/>
              <a:gd name="connsiteY78" fmla="*/ 947854 h 2988591"/>
              <a:gd name="connsiteX79" fmla="*/ 2310595 w 4476066"/>
              <a:gd name="connsiteY79" fmla="*/ 981308 h 2988591"/>
              <a:gd name="connsiteX80" fmla="*/ 2299444 w 4476066"/>
              <a:gd name="connsiteY80" fmla="*/ 1025913 h 2988591"/>
              <a:gd name="connsiteX81" fmla="*/ 2288292 w 4476066"/>
              <a:gd name="connsiteY81" fmla="*/ 1059366 h 2988591"/>
              <a:gd name="connsiteX82" fmla="*/ 2277141 w 4476066"/>
              <a:gd name="connsiteY82" fmla="*/ 1103971 h 2988591"/>
              <a:gd name="connsiteX83" fmla="*/ 2321746 w 4476066"/>
              <a:gd name="connsiteY83" fmla="*/ 914400 h 2988591"/>
              <a:gd name="connsiteX84" fmla="*/ 2355200 w 4476066"/>
              <a:gd name="connsiteY84" fmla="*/ 836342 h 2988591"/>
              <a:gd name="connsiteX85" fmla="*/ 2399805 w 4476066"/>
              <a:gd name="connsiteY85" fmla="*/ 758283 h 2988591"/>
              <a:gd name="connsiteX86" fmla="*/ 2466712 w 4476066"/>
              <a:gd name="connsiteY86" fmla="*/ 602166 h 2988591"/>
              <a:gd name="connsiteX87" fmla="*/ 2500165 w 4476066"/>
              <a:gd name="connsiteY87" fmla="*/ 568713 h 2988591"/>
              <a:gd name="connsiteX88" fmla="*/ 2633980 w 4476066"/>
              <a:gd name="connsiteY88" fmla="*/ 356839 h 2988591"/>
              <a:gd name="connsiteX89" fmla="*/ 2723190 w 4476066"/>
              <a:gd name="connsiteY89" fmla="*/ 256478 h 2988591"/>
              <a:gd name="connsiteX90" fmla="*/ 2756644 w 4476066"/>
              <a:gd name="connsiteY90" fmla="*/ 211874 h 2988591"/>
              <a:gd name="connsiteX91" fmla="*/ 2901609 w 4476066"/>
              <a:gd name="connsiteY91" fmla="*/ 89210 h 2988591"/>
              <a:gd name="connsiteX92" fmla="*/ 2957365 w 4476066"/>
              <a:gd name="connsiteY92" fmla="*/ 55757 h 2988591"/>
              <a:gd name="connsiteX93" fmla="*/ 3046575 w 4476066"/>
              <a:gd name="connsiteY93" fmla="*/ 22303 h 2988591"/>
              <a:gd name="connsiteX94" fmla="*/ 3135785 w 4476066"/>
              <a:gd name="connsiteY94" fmla="*/ 0 h 2988591"/>
              <a:gd name="connsiteX95" fmla="*/ 3113483 w 4476066"/>
              <a:gd name="connsiteY95" fmla="*/ 133815 h 2988591"/>
              <a:gd name="connsiteX96" fmla="*/ 3035424 w 4476066"/>
              <a:gd name="connsiteY96" fmla="*/ 278781 h 2988591"/>
              <a:gd name="connsiteX97" fmla="*/ 2946214 w 4476066"/>
              <a:gd name="connsiteY97" fmla="*/ 468352 h 2988591"/>
              <a:gd name="connsiteX98" fmla="*/ 2901609 w 4476066"/>
              <a:gd name="connsiteY98" fmla="*/ 579864 h 2988591"/>
              <a:gd name="connsiteX99" fmla="*/ 2845853 w 4476066"/>
              <a:gd name="connsiteY99" fmla="*/ 680225 h 2988591"/>
              <a:gd name="connsiteX100" fmla="*/ 2812400 w 4476066"/>
              <a:gd name="connsiteY100" fmla="*/ 780586 h 2988591"/>
              <a:gd name="connsiteX101" fmla="*/ 2778946 w 4476066"/>
              <a:gd name="connsiteY101" fmla="*/ 892098 h 2988591"/>
              <a:gd name="connsiteX102" fmla="*/ 2745492 w 4476066"/>
              <a:gd name="connsiteY102" fmla="*/ 1037064 h 2988591"/>
              <a:gd name="connsiteX103" fmla="*/ 2723190 w 4476066"/>
              <a:gd name="connsiteY103" fmla="*/ 1115122 h 2988591"/>
              <a:gd name="connsiteX104" fmla="*/ 2712039 w 4476066"/>
              <a:gd name="connsiteY104" fmla="*/ 1193181 h 2988591"/>
              <a:gd name="connsiteX105" fmla="*/ 2700887 w 4476066"/>
              <a:gd name="connsiteY105" fmla="*/ 1226635 h 2988591"/>
              <a:gd name="connsiteX106" fmla="*/ 2689736 w 4476066"/>
              <a:gd name="connsiteY106" fmla="*/ 1315844 h 2988591"/>
              <a:gd name="connsiteX107" fmla="*/ 2700887 w 4476066"/>
              <a:gd name="connsiteY107" fmla="*/ 1382752 h 2988591"/>
              <a:gd name="connsiteX108" fmla="*/ 2734341 w 4476066"/>
              <a:gd name="connsiteY108" fmla="*/ 1349298 h 2988591"/>
              <a:gd name="connsiteX109" fmla="*/ 2756644 w 4476066"/>
              <a:gd name="connsiteY109" fmla="*/ 1304693 h 2988591"/>
              <a:gd name="connsiteX110" fmla="*/ 2801248 w 4476066"/>
              <a:gd name="connsiteY110" fmla="*/ 1237786 h 2988591"/>
              <a:gd name="connsiteX111" fmla="*/ 2879307 w 4476066"/>
              <a:gd name="connsiteY111" fmla="*/ 1126274 h 2988591"/>
              <a:gd name="connsiteX112" fmla="*/ 2957365 w 4476066"/>
              <a:gd name="connsiteY112" fmla="*/ 992459 h 2988591"/>
              <a:gd name="connsiteX113" fmla="*/ 3046575 w 4476066"/>
              <a:gd name="connsiteY113" fmla="*/ 847493 h 2988591"/>
              <a:gd name="connsiteX114" fmla="*/ 3113483 w 4476066"/>
              <a:gd name="connsiteY114" fmla="*/ 747132 h 2988591"/>
              <a:gd name="connsiteX115" fmla="*/ 3269600 w 4476066"/>
              <a:gd name="connsiteY115" fmla="*/ 591015 h 2988591"/>
              <a:gd name="connsiteX116" fmla="*/ 3325356 w 4476066"/>
              <a:gd name="connsiteY116" fmla="*/ 535259 h 2988591"/>
              <a:gd name="connsiteX117" fmla="*/ 3358809 w 4476066"/>
              <a:gd name="connsiteY117" fmla="*/ 512957 h 2988591"/>
              <a:gd name="connsiteX118" fmla="*/ 3414565 w 4476066"/>
              <a:gd name="connsiteY118" fmla="*/ 457200 h 2988591"/>
              <a:gd name="connsiteX119" fmla="*/ 3526078 w 4476066"/>
              <a:gd name="connsiteY119" fmla="*/ 390293 h 2988591"/>
              <a:gd name="connsiteX120" fmla="*/ 3626439 w 4476066"/>
              <a:gd name="connsiteY120" fmla="*/ 334537 h 2988591"/>
              <a:gd name="connsiteX121" fmla="*/ 3659892 w 4476066"/>
              <a:gd name="connsiteY121" fmla="*/ 557561 h 2988591"/>
              <a:gd name="connsiteX122" fmla="*/ 3548380 w 4476066"/>
              <a:gd name="connsiteY122" fmla="*/ 836342 h 2988591"/>
              <a:gd name="connsiteX123" fmla="*/ 3459170 w 4476066"/>
              <a:gd name="connsiteY123" fmla="*/ 1059366 h 2988591"/>
              <a:gd name="connsiteX124" fmla="*/ 3414565 w 4476066"/>
              <a:gd name="connsiteY124" fmla="*/ 1170878 h 2988591"/>
              <a:gd name="connsiteX125" fmla="*/ 3392263 w 4476066"/>
              <a:gd name="connsiteY125" fmla="*/ 1215483 h 2988591"/>
              <a:gd name="connsiteX126" fmla="*/ 3358809 w 4476066"/>
              <a:gd name="connsiteY126" fmla="*/ 1315844 h 2988591"/>
              <a:gd name="connsiteX127" fmla="*/ 3325356 w 4476066"/>
              <a:gd name="connsiteY127" fmla="*/ 1405054 h 2988591"/>
              <a:gd name="connsiteX128" fmla="*/ 3291902 w 4476066"/>
              <a:gd name="connsiteY128" fmla="*/ 1471961 h 2988591"/>
              <a:gd name="connsiteX129" fmla="*/ 3247297 w 4476066"/>
              <a:gd name="connsiteY129" fmla="*/ 1605776 h 2988591"/>
              <a:gd name="connsiteX130" fmla="*/ 3236146 w 4476066"/>
              <a:gd name="connsiteY130" fmla="*/ 1639230 h 2988591"/>
              <a:gd name="connsiteX131" fmla="*/ 3303053 w 4476066"/>
              <a:gd name="connsiteY131" fmla="*/ 1550020 h 2988591"/>
              <a:gd name="connsiteX132" fmla="*/ 3336507 w 4476066"/>
              <a:gd name="connsiteY132" fmla="*/ 1505415 h 2988591"/>
              <a:gd name="connsiteX133" fmla="*/ 3381112 w 4476066"/>
              <a:gd name="connsiteY133" fmla="*/ 1449659 h 2988591"/>
              <a:gd name="connsiteX134" fmla="*/ 3604136 w 4476066"/>
              <a:gd name="connsiteY134" fmla="*/ 1260088 h 2988591"/>
              <a:gd name="connsiteX135" fmla="*/ 3793707 w 4476066"/>
              <a:gd name="connsiteY135" fmla="*/ 1115122 h 2988591"/>
              <a:gd name="connsiteX136" fmla="*/ 3916370 w 4476066"/>
              <a:gd name="connsiteY136" fmla="*/ 1037064 h 2988591"/>
              <a:gd name="connsiteX137" fmla="*/ 4027883 w 4476066"/>
              <a:gd name="connsiteY137" fmla="*/ 959005 h 2988591"/>
              <a:gd name="connsiteX138" fmla="*/ 4184000 w 4476066"/>
              <a:gd name="connsiteY138" fmla="*/ 880947 h 2988591"/>
              <a:gd name="connsiteX139" fmla="*/ 4328965 w 4476066"/>
              <a:gd name="connsiteY139" fmla="*/ 791737 h 2988591"/>
              <a:gd name="connsiteX140" fmla="*/ 4362419 w 4476066"/>
              <a:gd name="connsiteY140" fmla="*/ 780586 h 2988591"/>
              <a:gd name="connsiteX141" fmla="*/ 4395873 w 4476066"/>
              <a:gd name="connsiteY141" fmla="*/ 758283 h 2988591"/>
              <a:gd name="connsiteX142" fmla="*/ 4440478 w 4476066"/>
              <a:gd name="connsiteY142" fmla="*/ 735981 h 2988591"/>
              <a:gd name="connsiteX143" fmla="*/ 4473931 w 4476066"/>
              <a:gd name="connsiteY143" fmla="*/ 713678 h 2988591"/>
              <a:gd name="connsiteX144" fmla="*/ 4384722 w 4476066"/>
              <a:gd name="connsiteY144" fmla="*/ 802888 h 2988591"/>
              <a:gd name="connsiteX145" fmla="*/ 4239756 w 4476066"/>
              <a:gd name="connsiteY145" fmla="*/ 959005 h 2988591"/>
              <a:gd name="connsiteX146" fmla="*/ 4150546 w 4476066"/>
              <a:gd name="connsiteY146" fmla="*/ 1048215 h 2988591"/>
              <a:gd name="connsiteX147" fmla="*/ 3994429 w 4476066"/>
              <a:gd name="connsiteY147" fmla="*/ 1204332 h 2988591"/>
              <a:gd name="connsiteX148" fmla="*/ 3871765 w 4476066"/>
              <a:gd name="connsiteY148" fmla="*/ 1304693 h 2988591"/>
              <a:gd name="connsiteX149" fmla="*/ 3737951 w 4476066"/>
              <a:gd name="connsiteY149" fmla="*/ 1427357 h 2988591"/>
              <a:gd name="connsiteX150" fmla="*/ 3581834 w 4476066"/>
              <a:gd name="connsiteY150" fmla="*/ 1550020 h 2988591"/>
              <a:gd name="connsiteX151" fmla="*/ 3291902 w 4476066"/>
              <a:gd name="connsiteY151" fmla="*/ 1806498 h 2988591"/>
              <a:gd name="connsiteX152" fmla="*/ 3146936 w 4476066"/>
              <a:gd name="connsiteY152" fmla="*/ 1940313 h 2988591"/>
              <a:gd name="connsiteX153" fmla="*/ 2935063 w 4476066"/>
              <a:gd name="connsiteY153" fmla="*/ 2118732 h 2988591"/>
              <a:gd name="connsiteX154" fmla="*/ 2823551 w 4476066"/>
              <a:gd name="connsiteY154" fmla="*/ 2219093 h 2988591"/>
              <a:gd name="connsiteX155" fmla="*/ 2712039 w 4476066"/>
              <a:gd name="connsiteY155" fmla="*/ 2319454 h 2988591"/>
              <a:gd name="connsiteX156" fmla="*/ 2555922 w 4476066"/>
              <a:gd name="connsiteY156" fmla="*/ 2475571 h 2988591"/>
              <a:gd name="connsiteX157" fmla="*/ 2455561 w 4476066"/>
              <a:gd name="connsiteY157" fmla="*/ 2564781 h 2988591"/>
              <a:gd name="connsiteX158" fmla="*/ 2410956 w 4476066"/>
              <a:gd name="connsiteY158" fmla="*/ 2620537 h 2988591"/>
              <a:gd name="connsiteX159" fmla="*/ 2321746 w 4476066"/>
              <a:gd name="connsiteY159" fmla="*/ 2698596 h 2988591"/>
              <a:gd name="connsiteX160" fmla="*/ 2265990 w 4476066"/>
              <a:gd name="connsiteY160" fmla="*/ 2776654 h 2988591"/>
              <a:gd name="connsiteX161" fmla="*/ 2232536 w 4476066"/>
              <a:gd name="connsiteY161" fmla="*/ 2810108 h 2988591"/>
              <a:gd name="connsiteX162" fmla="*/ 2199083 w 4476066"/>
              <a:gd name="connsiteY162" fmla="*/ 2854713 h 2988591"/>
              <a:gd name="connsiteX163" fmla="*/ 2165629 w 4476066"/>
              <a:gd name="connsiteY163" fmla="*/ 2888166 h 2988591"/>
              <a:gd name="connsiteX164" fmla="*/ 2121024 w 4476066"/>
              <a:gd name="connsiteY164" fmla="*/ 2955074 h 2988591"/>
              <a:gd name="connsiteX165" fmla="*/ 2087570 w 4476066"/>
              <a:gd name="connsiteY165" fmla="*/ 2988527 h 298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76066" h="2988591">
                <a:moveTo>
                  <a:pt x="459492" y="2676293"/>
                </a:moveTo>
                <a:cubicBezTo>
                  <a:pt x="440907" y="2631688"/>
                  <a:pt x="419017" y="2588320"/>
                  <a:pt x="403736" y="2542478"/>
                </a:cubicBezTo>
                <a:cubicBezTo>
                  <a:pt x="396302" y="2520176"/>
                  <a:pt x="387892" y="2498175"/>
                  <a:pt x="381434" y="2475571"/>
                </a:cubicBezTo>
                <a:cubicBezTo>
                  <a:pt x="373013" y="2446098"/>
                  <a:pt x="370515" y="2414821"/>
                  <a:pt x="359131" y="2386361"/>
                </a:cubicBezTo>
                <a:cubicBezTo>
                  <a:pt x="348001" y="2358537"/>
                  <a:pt x="329394" y="2334322"/>
                  <a:pt x="314526" y="2308303"/>
                </a:cubicBezTo>
                <a:cubicBezTo>
                  <a:pt x="307092" y="2282283"/>
                  <a:pt x="300296" y="2256073"/>
                  <a:pt x="292224" y="2230244"/>
                </a:cubicBezTo>
                <a:cubicBezTo>
                  <a:pt x="251204" y="2098978"/>
                  <a:pt x="239865" y="2094992"/>
                  <a:pt x="203014" y="1929161"/>
                </a:cubicBezTo>
                <a:cubicBezTo>
                  <a:pt x="188146" y="1862254"/>
                  <a:pt x="172770" y="1795457"/>
                  <a:pt x="158409" y="1728439"/>
                </a:cubicBezTo>
                <a:cubicBezTo>
                  <a:pt x="119286" y="1545862"/>
                  <a:pt x="139577" y="1623494"/>
                  <a:pt x="102653" y="1494264"/>
                </a:cubicBezTo>
                <a:cubicBezTo>
                  <a:pt x="73857" y="1263891"/>
                  <a:pt x="112533" y="1525922"/>
                  <a:pt x="69200" y="1338147"/>
                </a:cubicBezTo>
                <a:cubicBezTo>
                  <a:pt x="63290" y="1312536"/>
                  <a:pt x="62045" y="1286066"/>
                  <a:pt x="58048" y="1260088"/>
                </a:cubicBezTo>
                <a:cubicBezTo>
                  <a:pt x="54610" y="1237741"/>
                  <a:pt x="50614" y="1215483"/>
                  <a:pt x="46897" y="1193181"/>
                </a:cubicBezTo>
                <a:cubicBezTo>
                  <a:pt x="43180" y="1148576"/>
                  <a:pt x="40976" y="1103819"/>
                  <a:pt x="35746" y="1059366"/>
                </a:cubicBezTo>
                <a:cubicBezTo>
                  <a:pt x="33532" y="1040542"/>
                  <a:pt x="27100" y="1022397"/>
                  <a:pt x="24595" y="1003610"/>
                </a:cubicBezTo>
                <a:cubicBezTo>
                  <a:pt x="19658" y="966582"/>
                  <a:pt x="17161" y="929269"/>
                  <a:pt x="13444" y="892098"/>
                </a:cubicBezTo>
                <a:cubicBezTo>
                  <a:pt x="9727" y="750849"/>
                  <a:pt x="-5769" y="609419"/>
                  <a:pt x="2292" y="468352"/>
                </a:cubicBezTo>
                <a:cubicBezTo>
                  <a:pt x="3192" y="452608"/>
                  <a:pt x="26470" y="489051"/>
                  <a:pt x="35746" y="501805"/>
                </a:cubicBezTo>
                <a:cubicBezTo>
                  <a:pt x="56371" y="530165"/>
                  <a:pt x="72917" y="561278"/>
                  <a:pt x="91502" y="591015"/>
                </a:cubicBezTo>
                <a:cubicBezTo>
                  <a:pt x="100312" y="605112"/>
                  <a:pt x="104584" y="621789"/>
                  <a:pt x="113805" y="635620"/>
                </a:cubicBezTo>
                <a:cubicBezTo>
                  <a:pt x="141849" y="677686"/>
                  <a:pt x="203014" y="758283"/>
                  <a:pt x="203014" y="758283"/>
                </a:cubicBezTo>
                <a:cubicBezTo>
                  <a:pt x="243508" y="879764"/>
                  <a:pt x="199140" y="773750"/>
                  <a:pt x="281073" y="892098"/>
                </a:cubicBezTo>
                <a:cubicBezTo>
                  <a:pt x="298131" y="916738"/>
                  <a:pt x="309055" y="945222"/>
                  <a:pt x="325678" y="970157"/>
                </a:cubicBezTo>
                <a:cubicBezTo>
                  <a:pt x="346296" y="1001085"/>
                  <a:pt x="371967" y="1028438"/>
                  <a:pt x="392585" y="1059366"/>
                </a:cubicBezTo>
                <a:cubicBezTo>
                  <a:pt x="431488" y="1117721"/>
                  <a:pt x="464494" y="1179904"/>
                  <a:pt x="504097" y="1237786"/>
                </a:cubicBezTo>
                <a:cubicBezTo>
                  <a:pt x="513002" y="1250801"/>
                  <a:pt x="527166" y="1259371"/>
                  <a:pt x="537551" y="1271239"/>
                </a:cubicBezTo>
                <a:cubicBezTo>
                  <a:pt x="553224" y="1289151"/>
                  <a:pt x="567875" y="1307955"/>
                  <a:pt x="582156" y="1326996"/>
                </a:cubicBezTo>
                <a:cubicBezTo>
                  <a:pt x="624356" y="1383263"/>
                  <a:pt x="583947" y="1339938"/>
                  <a:pt x="626761" y="1382752"/>
                </a:cubicBezTo>
                <a:cubicBezTo>
                  <a:pt x="630478" y="1393903"/>
                  <a:pt x="631080" y="1406640"/>
                  <a:pt x="637912" y="1416205"/>
                </a:cubicBezTo>
                <a:cubicBezTo>
                  <a:pt x="650134" y="1433315"/>
                  <a:pt x="682517" y="1460810"/>
                  <a:pt x="682517" y="1460810"/>
                </a:cubicBezTo>
                <a:cubicBezTo>
                  <a:pt x="648690" y="1122560"/>
                  <a:pt x="691797" y="1544339"/>
                  <a:pt x="660214" y="1260088"/>
                </a:cubicBezTo>
                <a:cubicBezTo>
                  <a:pt x="656089" y="1222960"/>
                  <a:pt x="652780" y="1185747"/>
                  <a:pt x="649063" y="1148576"/>
                </a:cubicBezTo>
                <a:cubicBezTo>
                  <a:pt x="652780" y="962722"/>
                  <a:pt x="650444" y="776649"/>
                  <a:pt x="660214" y="591015"/>
                </a:cubicBezTo>
                <a:cubicBezTo>
                  <a:pt x="661636" y="563992"/>
                  <a:pt x="675397" y="539064"/>
                  <a:pt x="682517" y="512957"/>
                </a:cubicBezTo>
                <a:cubicBezTo>
                  <a:pt x="686550" y="498171"/>
                  <a:pt x="686064" y="481659"/>
                  <a:pt x="693668" y="468352"/>
                </a:cubicBezTo>
                <a:cubicBezTo>
                  <a:pt x="713322" y="433957"/>
                  <a:pt x="728641" y="434392"/>
                  <a:pt x="760575" y="423747"/>
                </a:cubicBezTo>
                <a:cubicBezTo>
                  <a:pt x="775443" y="431181"/>
                  <a:pt x="792410" y="435407"/>
                  <a:pt x="805180" y="446049"/>
                </a:cubicBezTo>
                <a:cubicBezTo>
                  <a:pt x="815476" y="454629"/>
                  <a:pt x="819442" y="468781"/>
                  <a:pt x="827483" y="479503"/>
                </a:cubicBezTo>
                <a:cubicBezTo>
                  <a:pt x="970415" y="670080"/>
                  <a:pt x="800019" y="428873"/>
                  <a:pt x="894390" y="579864"/>
                </a:cubicBezTo>
                <a:cubicBezTo>
                  <a:pt x="922803" y="625324"/>
                  <a:pt x="962483" y="664404"/>
                  <a:pt x="983600" y="713678"/>
                </a:cubicBezTo>
                <a:cubicBezTo>
                  <a:pt x="994751" y="739698"/>
                  <a:pt x="1004393" y="766417"/>
                  <a:pt x="1017053" y="791737"/>
                </a:cubicBezTo>
                <a:cubicBezTo>
                  <a:pt x="1030455" y="818541"/>
                  <a:pt x="1049646" y="842340"/>
                  <a:pt x="1061658" y="869796"/>
                </a:cubicBezTo>
                <a:cubicBezTo>
                  <a:pt x="1075792" y="902103"/>
                  <a:pt x="1084741" y="936453"/>
                  <a:pt x="1095112" y="970157"/>
                </a:cubicBezTo>
                <a:cubicBezTo>
                  <a:pt x="1099619" y="984805"/>
                  <a:pt x="1100369" y="1000614"/>
                  <a:pt x="1106263" y="1014761"/>
                </a:cubicBezTo>
                <a:cubicBezTo>
                  <a:pt x="1119050" y="1045450"/>
                  <a:pt x="1137772" y="1073413"/>
                  <a:pt x="1150868" y="1103971"/>
                </a:cubicBezTo>
                <a:cubicBezTo>
                  <a:pt x="1160128" y="1125579"/>
                  <a:pt x="1164128" y="1149178"/>
                  <a:pt x="1173170" y="1170878"/>
                </a:cubicBezTo>
                <a:cubicBezTo>
                  <a:pt x="1195828" y="1225259"/>
                  <a:pt x="1239192" y="1295224"/>
                  <a:pt x="1273531" y="1338147"/>
                </a:cubicBezTo>
                <a:cubicBezTo>
                  <a:pt x="1328235" y="1406527"/>
                  <a:pt x="1318162" y="1397628"/>
                  <a:pt x="1373892" y="1416205"/>
                </a:cubicBezTo>
                <a:cubicBezTo>
                  <a:pt x="1398034" y="1271362"/>
                  <a:pt x="1392657" y="1331863"/>
                  <a:pt x="1373892" y="1081669"/>
                </a:cubicBezTo>
                <a:cubicBezTo>
                  <a:pt x="1369409" y="1021901"/>
                  <a:pt x="1351590" y="903249"/>
                  <a:pt x="1351590" y="903249"/>
                </a:cubicBezTo>
                <a:cubicBezTo>
                  <a:pt x="1355307" y="843776"/>
                  <a:pt x="1356812" y="784123"/>
                  <a:pt x="1362741" y="724830"/>
                </a:cubicBezTo>
                <a:cubicBezTo>
                  <a:pt x="1364266" y="709580"/>
                  <a:pt x="1367855" y="694312"/>
                  <a:pt x="1373892" y="680225"/>
                </a:cubicBezTo>
                <a:cubicBezTo>
                  <a:pt x="1383638" y="657484"/>
                  <a:pt x="1411786" y="628203"/>
                  <a:pt x="1429648" y="613318"/>
                </a:cubicBezTo>
                <a:cubicBezTo>
                  <a:pt x="1439944" y="604738"/>
                  <a:pt x="1451951" y="598449"/>
                  <a:pt x="1463102" y="591015"/>
                </a:cubicBezTo>
                <a:cubicBezTo>
                  <a:pt x="1570588" y="626843"/>
                  <a:pt x="1474331" y="583214"/>
                  <a:pt x="1507707" y="825191"/>
                </a:cubicBezTo>
                <a:cubicBezTo>
                  <a:pt x="1514371" y="873502"/>
                  <a:pt x="1548407" y="955103"/>
                  <a:pt x="1585765" y="992459"/>
                </a:cubicBezTo>
                <a:lnTo>
                  <a:pt x="1608068" y="1014761"/>
                </a:lnTo>
                <a:cubicBezTo>
                  <a:pt x="1619219" y="1011044"/>
                  <a:pt x="1631742" y="1010130"/>
                  <a:pt x="1641522" y="1003610"/>
                </a:cubicBezTo>
                <a:cubicBezTo>
                  <a:pt x="1654643" y="994863"/>
                  <a:pt x="1665999" y="983123"/>
                  <a:pt x="1674975" y="970157"/>
                </a:cubicBezTo>
                <a:cubicBezTo>
                  <a:pt x="1699649" y="934516"/>
                  <a:pt x="1719904" y="896008"/>
                  <a:pt x="1741883" y="858644"/>
                </a:cubicBezTo>
                <a:cubicBezTo>
                  <a:pt x="1757077" y="832814"/>
                  <a:pt x="1768506" y="804560"/>
                  <a:pt x="1786487" y="780586"/>
                </a:cubicBezTo>
                <a:cubicBezTo>
                  <a:pt x="1808790" y="750849"/>
                  <a:pt x="1834012" y="723093"/>
                  <a:pt x="1853395" y="691376"/>
                </a:cubicBezTo>
                <a:cubicBezTo>
                  <a:pt x="1875066" y="655915"/>
                  <a:pt x="1886449" y="614673"/>
                  <a:pt x="1909151" y="579864"/>
                </a:cubicBezTo>
                <a:cubicBezTo>
                  <a:pt x="1942454" y="528799"/>
                  <a:pt x="1984084" y="483670"/>
                  <a:pt x="2020663" y="434898"/>
                </a:cubicBezTo>
                <a:cubicBezTo>
                  <a:pt x="2169009" y="237102"/>
                  <a:pt x="1949100" y="513033"/>
                  <a:pt x="2187931" y="223025"/>
                </a:cubicBezTo>
                <a:cubicBezTo>
                  <a:pt x="2222212" y="181398"/>
                  <a:pt x="2236432" y="157110"/>
                  <a:pt x="2277141" y="122664"/>
                </a:cubicBezTo>
                <a:cubicBezTo>
                  <a:pt x="2309494" y="95288"/>
                  <a:pt x="2347533" y="74572"/>
                  <a:pt x="2377502" y="44605"/>
                </a:cubicBezTo>
                <a:cubicBezTo>
                  <a:pt x="2384936" y="37171"/>
                  <a:pt x="2390142" y="26444"/>
                  <a:pt x="2399805" y="22303"/>
                </a:cubicBezTo>
                <a:cubicBezTo>
                  <a:pt x="2417226" y="14837"/>
                  <a:pt x="2436976" y="14869"/>
                  <a:pt x="2455561" y="11152"/>
                </a:cubicBezTo>
                <a:cubicBezTo>
                  <a:pt x="2481580" y="14869"/>
                  <a:pt x="2509601" y="11628"/>
                  <a:pt x="2533619" y="22303"/>
                </a:cubicBezTo>
                <a:cubicBezTo>
                  <a:pt x="2545866" y="27746"/>
                  <a:pt x="2555490" y="42362"/>
                  <a:pt x="2555922" y="55757"/>
                </a:cubicBezTo>
                <a:cubicBezTo>
                  <a:pt x="2565404" y="349715"/>
                  <a:pt x="2599822" y="285413"/>
                  <a:pt x="2522468" y="401444"/>
                </a:cubicBezTo>
                <a:cubicBezTo>
                  <a:pt x="2515034" y="427464"/>
                  <a:pt x="2509879" y="454246"/>
                  <a:pt x="2500165" y="479503"/>
                </a:cubicBezTo>
                <a:cubicBezTo>
                  <a:pt x="2491214" y="502776"/>
                  <a:pt x="2477161" y="523770"/>
                  <a:pt x="2466712" y="546410"/>
                </a:cubicBezTo>
                <a:cubicBezTo>
                  <a:pt x="2454849" y="572113"/>
                  <a:pt x="2443420" y="598047"/>
                  <a:pt x="2433258" y="624469"/>
                </a:cubicBezTo>
                <a:cubicBezTo>
                  <a:pt x="2424819" y="646411"/>
                  <a:pt x="2419395" y="669434"/>
                  <a:pt x="2410956" y="691376"/>
                </a:cubicBezTo>
                <a:cubicBezTo>
                  <a:pt x="2400794" y="717798"/>
                  <a:pt x="2387664" y="743013"/>
                  <a:pt x="2377502" y="769435"/>
                </a:cubicBezTo>
                <a:cubicBezTo>
                  <a:pt x="2369063" y="791377"/>
                  <a:pt x="2363234" y="814249"/>
                  <a:pt x="2355200" y="836342"/>
                </a:cubicBezTo>
                <a:cubicBezTo>
                  <a:pt x="2348359" y="855154"/>
                  <a:pt x="2340331" y="873513"/>
                  <a:pt x="2332897" y="892098"/>
                </a:cubicBezTo>
                <a:cubicBezTo>
                  <a:pt x="2329180" y="910683"/>
                  <a:pt x="2326343" y="929466"/>
                  <a:pt x="2321746" y="947854"/>
                </a:cubicBezTo>
                <a:cubicBezTo>
                  <a:pt x="2318895" y="959258"/>
                  <a:pt x="2313824" y="970006"/>
                  <a:pt x="2310595" y="981308"/>
                </a:cubicBezTo>
                <a:cubicBezTo>
                  <a:pt x="2306385" y="996044"/>
                  <a:pt x="2303654" y="1011177"/>
                  <a:pt x="2299444" y="1025913"/>
                </a:cubicBezTo>
                <a:cubicBezTo>
                  <a:pt x="2296215" y="1037215"/>
                  <a:pt x="2291521" y="1048064"/>
                  <a:pt x="2288292" y="1059366"/>
                </a:cubicBezTo>
                <a:cubicBezTo>
                  <a:pt x="2284082" y="1074102"/>
                  <a:pt x="2274621" y="1119088"/>
                  <a:pt x="2277141" y="1103971"/>
                </a:cubicBezTo>
                <a:cubicBezTo>
                  <a:pt x="2286097" y="1050239"/>
                  <a:pt x="2302347" y="968717"/>
                  <a:pt x="2321746" y="914400"/>
                </a:cubicBezTo>
                <a:cubicBezTo>
                  <a:pt x="2331267" y="887741"/>
                  <a:pt x="2342540" y="861662"/>
                  <a:pt x="2355200" y="836342"/>
                </a:cubicBezTo>
                <a:cubicBezTo>
                  <a:pt x="2368602" y="809538"/>
                  <a:pt x="2386921" y="785340"/>
                  <a:pt x="2399805" y="758283"/>
                </a:cubicBezTo>
                <a:cubicBezTo>
                  <a:pt x="2424146" y="707166"/>
                  <a:pt x="2426678" y="642200"/>
                  <a:pt x="2466712" y="602166"/>
                </a:cubicBezTo>
                <a:cubicBezTo>
                  <a:pt x="2477863" y="591015"/>
                  <a:pt x="2491281" y="581743"/>
                  <a:pt x="2500165" y="568713"/>
                </a:cubicBezTo>
                <a:cubicBezTo>
                  <a:pt x="2547221" y="499697"/>
                  <a:pt x="2581798" y="422066"/>
                  <a:pt x="2633980" y="356839"/>
                </a:cubicBezTo>
                <a:cubicBezTo>
                  <a:pt x="2784419" y="168791"/>
                  <a:pt x="2579860" y="420281"/>
                  <a:pt x="2723190" y="256478"/>
                </a:cubicBezTo>
                <a:cubicBezTo>
                  <a:pt x="2735429" y="242491"/>
                  <a:pt x="2744406" y="225861"/>
                  <a:pt x="2756644" y="211874"/>
                </a:cubicBezTo>
                <a:cubicBezTo>
                  <a:pt x="2792591" y="170792"/>
                  <a:pt x="2862502" y="112674"/>
                  <a:pt x="2901609" y="89210"/>
                </a:cubicBezTo>
                <a:cubicBezTo>
                  <a:pt x="2920194" y="78059"/>
                  <a:pt x="2937979" y="65450"/>
                  <a:pt x="2957365" y="55757"/>
                </a:cubicBezTo>
                <a:cubicBezTo>
                  <a:pt x="2967598" y="50641"/>
                  <a:pt x="3027272" y="27129"/>
                  <a:pt x="3046575" y="22303"/>
                </a:cubicBezTo>
                <a:lnTo>
                  <a:pt x="3135785" y="0"/>
                </a:lnTo>
                <a:cubicBezTo>
                  <a:pt x="3128351" y="44605"/>
                  <a:pt x="3125586" y="90244"/>
                  <a:pt x="3113483" y="133815"/>
                </a:cubicBezTo>
                <a:cubicBezTo>
                  <a:pt x="3106653" y="158402"/>
                  <a:pt x="3044294" y="262150"/>
                  <a:pt x="3035424" y="278781"/>
                </a:cubicBezTo>
                <a:cubicBezTo>
                  <a:pt x="3002884" y="339794"/>
                  <a:pt x="2973009" y="404714"/>
                  <a:pt x="2946214" y="468352"/>
                </a:cubicBezTo>
                <a:cubicBezTo>
                  <a:pt x="2930678" y="505249"/>
                  <a:pt x="2918747" y="543684"/>
                  <a:pt x="2901609" y="579864"/>
                </a:cubicBezTo>
                <a:cubicBezTo>
                  <a:pt x="2885226" y="614450"/>
                  <a:pt x="2861396" y="645254"/>
                  <a:pt x="2845853" y="680225"/>
                </a:cubicBezTo>
                <a:cubicBezTo>
                  <a:pt x="2831531" y="712449"/>
                  <a:pt x="2823019" y="746960"/>
                  <a:pt x="2812400" y="780586"/>
                </a:cubicBezTo>
                <a:cubicBezTo>
                  <a:pt x="2800714" y="817592"/>
                  <a:pt x="2789607" y="854784"/>
                  <a:pt x="2778946" y="892098"/>
                </a:cubicBezTo>
                <a:cubicBezTo>
                  <a:pt x="2767491" y="932190"/>
                  <a:pt x="2753214" y="1006175"/>
                  <a:pt x="2745492" y="1037064"/>
                </a:cubicBezTo>
                <a:cubicBezTo>
                  <a:pt x="2738929" y="1063317"/>
                  <a:pt x="2730624" y="1089103"/>
                  <a:pt x="2723190" y="1115122"/>
                </a:cubicBezTo>
                <a:cubicBezTo>
                  <a:pt x="2719473" y="1141142"/>
                  <a:pt x="2717194" y="1167408"/>
                  <a:pt x="2712039" y="1193181"/>
                </a:cubicBezTo>
                <a:cubicBezTo>
                  <a:pt x="2709734" y="1204707"/>
                  <a:pt x="2702990" y="1215070"/>
                  <a:pt x="2700887" y="1226635"/>
                </a:cubicBezTo>
                <a:cubicBezTo>
                  <a:pt x="2695526" y="1256119"/>
                  <a:pt x="2693453" y="1286108"/>
                  <a:pt x="2689736" y="1315844"/>
                </a:cubicBezTo>
                <a:cubicBezTo>
                  <a:pt x="2693453" y="1338147"/>
                  <a:pt x="2682799" y="1369186"/>
                  <a:pt x="2700887" y="1382752"/>
                </a:cubicBezTo>
                <a:cubicBezTo>
                  <a:pt x="2713503" y="1392214"/>
                  <a:pt x="2725175" y="1362131"/>
                  <a:pt x="2734341" y="1349298"/>
                </a:cubicBezTo>
                <a:cubicBezTo>
                  <a:pt x="2744003" y="1335771"/>
                  <a:pt x="2748091" y="1318947"/>
                  <a:pt x="2756644" y="1304693"/>
                </a:cubicBezTo>
                <a:cubicBezTo>
                  <a:pt x="2770434" y="1281709"/>
                  <a:pt x="2787200" y="1260614"/>
                  <a:pt x="2801248" y="1237786"/>
                </a:cubicBezTo>
                <a:cubicBezTo>
                  <a:pt x="2864161" y="1135551"/>
                  <a:pt x="2819145" y="1186434"/>
                  <a:pt x="2879307" y="1126274"/>
                </a:cubicBezTo>
                <a:cubicBezTo>
                  <a:pt x="2935618" y="1013651"/>
                  <a:pt x="2887245" y="1103483"/>
                  <a:pt x="2957365" y="992459"/>
                </a:cubicBezTo>
                <a:cubicBezTo>
                  <a:pt x="2987663" y="944487"/>
                  <a:pt x="3016113" y="895361"/>
                  <a:pt x="3046575" y="847493"/>
                </a:cubicBezTo>
                <a:cubicBezTo>
                  <a:pt x="3068161" y="813572"/>
                  <a:pt x="3085053" y="775562"/>
                  <a:pt x="3113483" y="747132"/>
                </a:cubicBezTo>
                <a:lnTo>
                  <a:pt x="3269600" y="591015"/>
                </a:lnTo>
                <a:cubicBezTo>
                  <a:pt x="3288185" y="572430"/>
                  <a:pt x="3303487" y="549839"/>
                  <a:pt x="3325356" y="535259"/>
                </a:cubicBezTo>
                <a:cubicBezTo>
                  <a:pt x="3336507" y="527825"/>
                  <a:pt x="3348723" y="521782"/>
                  <a:pt x="3358809" y="512957"/>
                </a:cubicBezTo>
                <a:cubicBezTo>
                  <a:pt x="3378590" y="495649"/>
                  <a:pt x="3393370" y="472743"/>
                  <a:pt x="3414565" y="457200"/>
                </a:cubicBezTo>
                <a:cubicBezTo>
                  <a:pt x="3449521" y="431565"/>
                  <a:pt x="3488907" y="412595"/>
                  <a:pt x="3526078" y="390293"/>
                </a:cubicBezTo>
                <a:cubicBezTo>
                  <a:pt x="3596095" y="348283"/>
                  <a:pt x="3562443" y="366534"/>
                  <a:pt x="3626439" y="334537"/>
                </a:cubicBezTo>
                <a:cubicBezTo>
                  <a:pt x="3747472" y="358743"/>
                  <a:pt x="3700509" y="330105"/>
                  <a:pt x="3659892" y="557561"/>
                </a:cubicBezTo>
                <a:cubicBezTo>
                  <a:pt x="3647723" y="625710"/>
                  <a:pt x="3563602" y="798286"/>
                  <a:pt x="3548380" y="836342"/>
                </a:cubicBezTo>
                <a:lnTo>
                  <a:pt x="3459170" y="1059366"/>
                </a:lnTo>
                <a:cubicBezTo>
                  <a:pt x="3444302" y="1096537"/>
                  <a:pt x="3432468" y="1135070"/>
                  <a:pt x="3414565" y="1170878"/>
                </a:cubicBezTo>
                <a:cubicBezTo>
                  <a:pt x="3407131" y="1185746"/>
                  <a:pt x="3398230" y="1199968"/>
                  <a:pt x="3392263" y="1215483"/>
                </a:cubicBezTo>
                <a:cubicBezTo>
                  <a:pt x="3379604" y="1248396"/>
                  <a:pt x="3370545" y="1282591"/>
                  <a:pt x="3358809" y="1315844"/>
                </a:cubicBezTo>
                <a:cubicBezTo>
                  <a:pt x="3348239" y="1345792"/>
                  <a:pt x="3337866" y="1375863"/>
                  <a:pt x="3325356" y="1405054"/>
                </a:cubicBezTo>
                <a:cubicBezTo>
                  <a:pt x="3315534" y="1427973"/>
                  <a:pt x="3300940" y="1448722"/>
                  <a:pt x="3291902" y="1471961"/>
                </a:cubicBezTo>
                <a:cubicBezTo>
                  <a:pt x="3274860" y="1515782"/>
                  <a:pt x="3262165" y="1561171"/>
                  <a:pt x="3247297" y="1605776"/>
                </a:cubicBezTo>
                <a:cubicBezTo>
                  <a:pt x="3243580" y="1616927"/>
                  <a:pt x="3229093" y="1648634"/>
                  <a:pt x="3236146" y="1639230"/>
                </a:cubicBezTo>
                <a:lnTo>
                  <a:pt x="3303053" y="1550020"/>
                </a:lnTo>
                <a:cubicBezTo>
                  <a:pt x="3314204" y="1535152"/>
                  <a:pt x="3325097" y="1520085"/>
                  <a:pt x="3336507" y="1505415"/>
                </a:cubicBezTo>
                <a:cubicBezTo>
                  <a:pt x="3351119" y="1486628"/>
                  <a:pt x="3364282" y="1466489"/>
                  <a:pt x="3381112" y="1449659"/>
                </a:cubicBezTo>
                <a:cubicBezTo>
                  <a:pt x="3481571" y="1349200"/>
                  <a:pt x="3403316" y="1424395"/>
                  <a:pt x="3604136" y="1260088"/>
                </a:cubicBezTo>
                <a:cubicBezTo>
                  <a:pt x="3693651" y="1186849"/>
                  <a:pt x="3675834" y="1195490"/>
                  <a:pt x="3793707" y="1115122"/>
                </a:cubicBezTo>
                <a:cubicBezTo>
                  <a:pt x="3833750" y="1087820"/>
                  <a:pt x="3876045" y="1063947"/>
                  <a:pt x="3916370" y="1037064"/>
                </a:cubicBezTo>
                <a:cubicBezTo>
                  <a:pt x="3954123" y="1011896"/>
                  <a:pt x="3989521" y="983234"/>
                  <a:pt x="4027883" y="959005"/>
                </a:cubicBezTo>
                <a:cubicBezTo>
                  <a:pt x="4210299" y="843795"/>
                  <a:pt x="4058945" y="943474"/>
                  <a:pt x="4184000" y="880947"/>
                </a:cubicBezTo>
                <a:cubicBezTo>
                  <a:pt x="4360415" y="792739"/>
                  <a:pt x="4169965" y="880070"/>
                  <a:pt x="4328965" y="791737"/>
                </a:cubicBezTo>
                <a:cubicBezTo>
                  <a:pt x="4339240" y="786029"/>
                  <a:pt x="4351268" y="784303"/>
                  <a:pt x="4362419" y="780586"/>
                </a:cubicBezTo>
                <a:cubicBezTo>
                  <a:pt x="4373570" y="773152"/>
                  <a:pt x="4384237" y="764932"/>
                  <a:pt x="4395873" y="758283"/>
                </a:cubicBezTo>
                <a:cubicBezTo>
                  <a:pt x="4410306" y="750036"/>
                  <a:pt x="4426045" y="744228"/>
                  <a:pt x="4440478" y="735981"/>
                </a:cubicBezTo>
                <a:cubicBezTo>
                  <a:pt x="4452114" y="729332"/>
                  <a:pt x="4484653" y="705637"/>
                  <a:pt x="4473931" y="713678"/>
                </a:cubicBezTo>
                <a:cubicBezTo>
                  <a:pt x="4394480" y="773266"/>
                  <a:pt x="4461176" y="717439"/>
                  <a:pt x="4384722" y="802888"/>
                </a:cubicBezTo>
                <a:cubicBezTo>
                  <a:pt x="4337370" y="855811"/>
                  <a:pt x="4288790" y="907636"/>
                  <a:pt x="4239756" y="959005"/>
                </a:cubicBezTo>
                <a:cubicBezTo>
                  <a:pt x="4210719" y="989425"/>
                  <a:pt x="4180283" y="1018478"/>
                  <a:pt x="4150546" y="1048215"/>
                </a:cubicBezTo>
                <a:cubicBezTo>
                  <a:pt x="4098507" y="1100254"/>
                  <a:pt x="4051388" y="1157729"/>
                  <a:pt x="3994429" y="1204332"/>
                </a:cubicBezTo>
                <a:cubicBezTo>
                  <a:pt x="3953541" y="1237786"/>
                  <a:pt x="3911631" y="1270027"/>
                  <a:pt x="3871765" y="1304693"/>
                </a:cubicBezTo>
                <a:cubicBezTo>
                  <a:pt x="3826104" y="1344398"/>
                  <a:pt x="3784143" y="1388271"/>
                  <a:pt x="3737951" y="1427357"/>
                </a:cubicBezTo>
                <a:cubicBezTo>
                  <a:pt x="3687430" y="1470106"/>
                  <a:pt x="3632260" y="1507158"/>
                  <a:pt x="3581834" y="1550020"/>
                </a:cubicBezTo>
                <a:cubicBezTo>
                  <a:pt x="3483520" y="1633587"/>
                  <a:pt x="3387933" y="1720317"/>
                  <a:pt x="3291902" y="1806498"/>
                </a:cubicBezTo>
                <a:cubicBezTo>
                  <a:pt x="3242959" y="1850421"/>
                  <a:pt x="3196427" y="1897009"/>
                  <a:pt x="3146936" y="1940313"/>
                </a:cubicBezTo>
                <a:cubicBezTo>
                  <a:pt x="3077451" y="2001113"/>
                  <a:pt x="3004995" y="2058446"/>
                  <a:pt x="2935063" y="2118732"/>
                </a:cubicBezTo>
                <a:cubicBezTo>
                  <a:pt x="2897186" y="2151384"/>
                  <a:pt x="2860722" y="2185639"/>
                  <a:pt x="2823551" y="2219093"/>
                </a:cubicBezTo>
                <a:cubicBezTo>
                  <a:pt x="2786380" y="2252547"/>
                  <a:pt x="2747400" y="2284093"/>
                  <a:pt x="2712039" y="2319454"/>
                </a:cubicBezTo>
                <a:cubicBezTo>
                  <a:pt x="2660000" y="2371493"/>
                  <a:pt x="2612459" y="2428457"/>
                  <a:pt x="2555922" y="2475571"/>
                </a:cubicBezTo>
                <a:cubicBezTo>
                  <a:pt x="2522755" y="2503210"/>
                  <a:pt x="2484633" y="2531556"/>
                  <a:pt x="2455561" y="2564781"/>
                </a:cubicBezTo>
                <a:cubicBezTo>
                  <a:pt x="2439888" y="2582693"/>
                  <a:pt x="2427786" y="2603707"/>
                  <a:pt x="2410956" y="2620537"/>
                </a:cubicBezTo>
                <a:cubicBezTo>
                  <a:pt x="2293065" y="2738428"/>
                  <a:pt x="2443375" y="2559593"/>
                  <a:pt x="2321746" y="2698596"/>
                </a:cubicBezTo>
                <a:cubicBezTo>
                  <a:pt x="2181161" y="2859262"/>
                  <a:pt x="2370056" y="2651773"/>
                  <a:pt x="2265990" y="2776654"/>
                </a:cubicBezTo>
                <a:cubicBezTo>
                  <a:pt x="2255894" y="2788769"/>
                  <a:pt x="2242799" y="2798134"/>
                  <a:pt x="2232536" y="2810108"/>
                </a:cubicBezTo>
                <a:cubicBezTo>
                  <a:pt x="2220441" y="2824219"/>
                  <a:pt x="2211178" y="2840602"/>
                  <a:pt x="2199083" y="2854713"/>
                </a:cubicBezTo>
                <a:cubicBezTo>
                  <a:pt x="2188820" y="2866687"/>
                  <a:pt x="2175311" y="2875718"/>
                  <a:pt x="2165629" y="2888166"/>
                </a:cubicBezTo>
                <a:cubicBezTo>
                  <a:pt x="2149173" y="2909324"/>
                  <a:pt x="2135892" y="2932771"/>
                  <a:pt x="2121024" y="2955074"/>
                </a:cubicBezTo>
                <a:cubicBezTo>
                  <a:pt x="2096660" y="2991620"/>
                  <a:pt x="2112124" y="2988527"/>
                  <a:pt x="2087570" y="2988527"/>
                </a:cubicBezTo>
              </a:path>
            </a:pathLst>
          </a:custGeom>
          <a:solidFill>
            <a:srgbClr val="FF9300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001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</p:spTree>
    <p:extLst>
      <p:ext uri="{BB962C8B-B14F-4D97-AF65-F5344CB8AC3E}">
        <p14:creationId xmlns:p14="http://schemas.microsoft.com/office/powerpoint/2010/main" val="4751877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</p:spTree>
    <p:extLst>
      <p:ext uri="{BB962C8B-B14F-4D97-AF65-F5344CB8AC3E}">
        <p14:creationId xmlns:p14="http://schemas.microsoft.com/office/powerpoint/2010/main" val="41450002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1723" y="2719383"/>
            <a:ext cx="6147485" cy="430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</p:spTree>
    <p:extLst>
      <p:ext uri="{BB962C8B-B14F-4D97-AF65-F5344CB8AC3E}">
        <p14:creationId xmlns:p14="http://schemas.microsoft.com/office/powerpoint/2010/main" val="42068889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1723" y="2719383"/>
            <a:ext cx="6147485" cy="430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7669" y="3818335"/>
            <a:ext cx="3456101" cy="276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</p:spTree>
    <p:extLst>
      <p:ext uri="{BB962C8B-B14F-4D97-AF65-F5344CB8AC3E}">
        <p14:creationId xmlns:p14="http://schemas.microsoft.com/office/powerpoint/2010/main" val="10227660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1723" y="2719383"/>
            <a:ext cx="6147485" cy="430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161" y="3841085"/>
            <a:ext cx="2757881" cy="207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</p:spTree>
    <p:extLst>
      <p:ext uri="{BB962C8B-B14F-4D97-AF65-F5344CB8AC3E}">
        <p14:creationId xmlns:p14="http://schemas.microsoft.com/office/powerpoint/2010/main" val="24173898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What is a Request?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06" y="1432560"/>
            <a:ext cx="3351794" cy="23797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084320"/>
            <a:ext cx="4344459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Request request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6" y="550813"/>
            <a:ext cx="3411004" cy="3240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5599" y="1508760"/>
            <a:ext cx="5715026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a command */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parameters */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String,String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94360" y="504444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240" y="5532120"/>
            <a:ext cx="9217588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methods that the server calls on requests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request.getParam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key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//returns associated value</a:t>
            </a:r>
          </a:p>
        </p:txBody>
      </p:sp>
    </p:spTree>
    <p:extLst>
      <p:ext uri="{BB962C8B-B14F-4D97-AF65-F5344CB8AC3E}">
        <p14:creationId xmlns:p14="http://schemas.microsoft.com/office/powerpoint/2010/main" val="3775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 Server’s Simple Purpose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>
                <a:latin typeface="Courier" charset="0"/>
                <a:ea typeface="Courier" charset="0"/>
                <a:cs typeface="Courier" charset="0"/>
              </a:rPr>
              <a:t>(Request 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server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8000);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run(){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server.start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43686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 Server’s Simple Purpose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run(){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server.start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E5561D-30A6-B84F-B3A1-E2D8CD003ACA}"/>
              </a:ext>
            </a:extLst>
          </p:cNvPr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 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8000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74340D-FF8F-8C43-BA61-087067FE1D16}"/>
              </a:ext>
            </a:extLst>
          </p:cNvPr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9672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345E501-393A-754E-BA1B-99B47CC1B2B4}"/>
              </a:ext>
            </a:extLst>
          </p:cNvPr>
          <p:cNvSpPr/>
          <p:nvPr/>
        </p:nvSpPr>
        <p:spPr>
          <a:xfrm>
            <a:off x="700089" y="600075"/>
            <a:ext cx="3486150" cy="30432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A4848CF-3460-A341-AE4B-9356E19CCC47}"/>
              </a:ext>
            </a:extLst>
          </p:cNvPr>
          <p:cNvSpPr/>
          <p:nvPr/>
        </p:nvSpPr>
        <p:spPr>
          <a:xfrm>
            <a:off x="738189" y="3924300"/>
            <a:ext cx="3486150" cy="30432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3C3F346-D6FD-7F4F-BF46-600D031406B5}"/>
              </a:ext>
            </a:extLst>
          </p:cNvPr>
          <p:cNvSpPr/>
          <p:nvPr/>
        </p:nvSpPr>
        <p:spPr>
          <a:xfrm>
            <a:off x="5033964" y="576261"/>
            <a:ext cx="4238624" cy="6324601"/>
          </a:xfrm>
          <a:prstGeom prst="roundRect">
            <a:avLst>
              <a:gd name="adj" fmla="val 790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40A09-23EE-2448-83CA-FEF0545D1438}"/>
              </a:ext>
            </a:extLst>
          </p:cNvPr>
          <p:cNvSpPr txBox="1"/>
          <p:nvPr/>
        </p:nvSpPr>
        <p:spPr>
          <a:xfrm>
            <a:off x="1771650" y="671512"/>
            <a:ext cx="126348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Mindset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9DE71-3CC4-AF43-9A8A-477361BE4246}"/>
              </a:ext>
            </a:extLst>
          </p:cNvPr>
          <p:cNvSpPr txBox="1"/>
          <p:nvPr/>
        </p:nvSpPr>
        <p:spPr>
          <a:xfrm>
            <a:off x="1252537" y="4024312"/>
            <a:ext cx="244810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MindsetDataBase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F970F-AC7D-8F49-8D4B-8F0AFA250337}"/>
              </a:ext>
            </a:extLst>
          </p:cNvPr>
          <p:cNvSpPr txBox="1"/>
          <p:nvPr/>
        </p:nvSpPr>
        <p:spPr>
          <a:xfrm>
            <a:off x="6405562" y="747712"/>
            <a:ext cx="120424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FFC34-5B91-3640-8475-17D48AEB46B4}"/>
              </a:ext>
            </a:extLst>
          </p:cNvPr>
          <p:cNvSpPr txBox="1"/>
          <p:nvPr/>
        </p:nvSpPr>
        <p:spPr>
          <a:xfrm>
            <a:off x="942975" y="1228725"/>
            <a:ext cx="208903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</a:t>
            </a:r>
            <a:r>
              <a:rPr lang="en-US" dirty="0">
                <a:solidFill>
                  <a:srgbClr val="0432FF"/>
                </a:solidFill>
              </a:rPr>
              <a:t>database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AD1C7-78C0-5449-A6E8-22E1D0733053}"/>
              </a:ext>
            </a:extLst>
          </p:cNvPr>
          <p:cNvSpPr txBox="1"/>
          <p:nvPr/>
        </p:nvSpPr>
        <p:spPr>
          <a:xfrm>
            <a:off x="866775" y="4638675"/>
            <a:ext cx="28456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map of </a:t>
            </a:r>
            <a:r>
              <a:rPr lang="en-US" dirty="0">
                <a:solidFill>
                  <a:srgbClr val="0432FF"/>
                </a:solidFill>
              </a:rPr>
              <a:t>countries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6F35C-ABA5-BE43-AB8A-3E12CBBC566F}"/>
              </a:ext>
            </a:extLst>
          </p:cNvPr>
          <p:cNvCxnSpPr/>
          <p:nvPr/>
        </p:nvCxnSpPr>
        <p:spPr>
          <a:xfrm>
            <a:off x="914400" y="2000250"/>
            <a:ext cx="29432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B2FC95-DEEF-2C48-A5CD-AAB05B86D543}"/>
              </a:ext>
            </a:extLst>
          </p:cNvPr>
          <p:cNvCxnSpPr/>
          <p:nvPr/>
        </p:nvCxnSpPr>
        <p:spPr>
          <a:xfrm>
            <a:off x="966788" y="5295900"/>
            <a:ext cx="29432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6D5D4C-D714-C944-9034-F7280B429997}"/>
              </a:ext>
            </a:extLst>
          </p:cNvPr>
          <p:cNvSpPr txBox="1"/>
          <p:nvPr/>
        </p:nvSpPr>
        <p:spPr>
          <a:xfrm>
            <a:off x="5219700" y="1333500"/>
            <a:ext cx="3063659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an array of </a:t>
            </a:r>
            <a:r>
              <a:rPr lang="en-US" dirty="0" err="1">
                <a:solidFill>
                  <a:srgbClr val="0432FF"/>
                </a:solidFill>
              </a:rPr>
              <a:t>gdps</a:t>
            </a:r>
            <a:endParaRPr lang="en-US" dirty="0">
              <a:solidFill>
                <a:srgbClr val="0432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an array of </a:t>
            </a:r>
            <a:r>
              <a:rPr lang="en-US" dirty="0">
                <a:solidFill>
                  <a:srgbClr val="0432FF"/>
                </a:solidFill>
              </a:rPr>
              <a:t>pops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an array of </a:t>
            </a:r>
            <a:r>
              <a:rPr lang="en-US" dirty="0" err="1">
                <a:solidFill>
                  <a:srgbClr val="0432FF"/>
                </a:solidFill>
              </a:rPr>
              <a:t>lifeSpans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5671D3-A9CB-C049-859F-D8F09223537E}"/>
              </a:ext>
            </a:extLst>
          </p:cNvPr>
          <p:cNvCxnSpPr>
            <a:cxnSpLocks/>
          </p:cNvCxnSpPr>
          <p:nvPr/>
        </p:nvCxnSpPr>
        <p:spPr>
          <a:xfrm>
            <a:off x="5338763" y="2638425"/>
            <a:ext cx="343376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94DE77-F0E5-CA4E-B96E-97295FD9EF3C}"/>
              </a:ext>
            </a:extLst>
          </p:cNvPr>
          <p:cNvSpPr txBox="1"/>
          <p:nvPr/>
        </p:nvSpPr>
        <p:spPr>
          <a:xfrm>
            <a:off x="1014413" y="2314575"/>
            <a:ext cx="8819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4E4FA4-4336-F74E-A242-5842D616289A}"/>
              </a:ext>
            </a:extLst>
          </p:cNvPr>
          <p:cNvSpPr txBox="1"/>
          <p:nvPr/>
        </p:nvSpPr>
        <p:spPr>
          <a:xfrm>
            <a:off x="1023938" y="5510212"/>
            <a:ext cx="157927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loadData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958C5-EE95-A548-8498-CC01242A0F5C}"/>
              </a:ext>
            </a:extLst>
          </p:cNvPr>
          <p:cNvSpPr txBox="1"/>
          <p:nvPr/>
        </p:nvSpPr>
        <p:spPr>
          <a:xfrm>
            <a:off x="1033463" y="5905499"/>
            <a:ext cx="2416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getCountry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(name)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DDA64-9247-B24F-B44E-9D2DDD087A7C}"/>
              </a:ext>
            </a:extLst>
          </p:cNvPr>
          <p:cNvSpPr txBox="1"/>
          <p:nvPr/>
        </p:nvSpPr>
        <p:spPr>
          <a:xfrm>
            <a:off x="1028700" y="6372224"/>
            <a:ext cx="29738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getAllCountryNames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4D538B-146D-7E40-A99A-A820965A15BD}"/>
              </a:ext>
            </a:extLst>
          </p:cNvPr>
          <p:cNvSpPr txBox="1"/>
          <p:nvPr/>
        </p:nvSpPr>
        <p:spPr>
          <a:xfrm>
            <a:off x="5276851" y="2962274"/>
            <a:ext cx="2834430" cy="1895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getGdp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(year)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getPopulation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(year)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getLifeSpan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(year)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addFileLine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(line)</a:t>
            </a:r>
          </a:p>
        </p:txBody>
      </p:sp>
    </p:spTree>
    <p:extLst>
      <p:ext uri="{BB962C8B-B14F-4D97-AF65-F5344CB8AC3E}">
        <p14:creationId xmlns:p14="http://schemas.microsoft.com/office/powerpoint/2010/main" val="5381244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3E3B0-66F0-CB40-9110-C26DDD740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24" y="1148905"/>
            <a:ext cx="8684324" cy="576842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C27B6E0-7AF4-7046-8AB9-9BD54B2D3A20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What is a Port?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ABBB996F-ED9A-574B-BF4D-52BED9EA1A42}"/>
              </a:ext>
            </a:extLst>
          </p:cNvPr>
          <p:cNvSpPr/>
          <p:nvPr/>
        </p:nvSpPr>
        <p:spPr>
          <a:xfrm>
            <a:off x="3528504" y="3295205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FD7FE-0234-C24E-90EF-2D7B6FF8AD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9504" y="4057205"/>
            <a:ext cx="13074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Servers on one slide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 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8000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.start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374128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Echo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" y="1821709"/>
            <a:ext cx="7886065" cy="3789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681693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" y="117348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Any Request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81901" y="1249680"/>
            <a:ext cx="3318537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String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 of the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cmd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16280" y="2179320"/>
            <a:ext cx="899178" cy="1707427"/>
          </a:xfrm>
          <a:custGeom>
            <a:avLst/>
            <a:gdLst>
              <a:gd name="connsiteX0" fmla="*/ 0 w 899178"/>
              <a:gd name="connsiteY0" fmla="*/ 0 h 1707427"/>
              <a:gd name="connsiteX1" fmla="*/ 441960 w 899178"/>
              <a:gd name="connsiteY1" fmla="*/ 1143000 h 1707427"/>
              <a:gd name="connsiteX2" fmla="*/ 579120 w 899178"/>
              <a:gd name="connsiteY2" fmla="*/ 1264920 h 1707427"/>
              <a:gd name="connsiteX3" fmla="*/ 624840 w 899178"/>
              <a:gd name="connsiteY3" fmla="*/ 1280160 h 1707427"/>
              <a:gd name="connsiteX4" fmla="*/ 716280 w 899178"/>
              <a:gd name="connsiteY4" fmla="*/ 1341120 h 1707427"/>
              <a:gd name="connsiteX5" fmla="*/ 807720 w 899178"/>
              <a:gd name="connsiteY5" fmla="*/ 1402080 h 1707427"/>
              <a:gd name="connsiteX6" fmla="*/ 838200 w 899178"/>
              <a:gd name="connsiteY6" fmla="*/ 1356360 h 1707427"/>
              <a:gd name="connsiteX7" fmla="*/ 868680 w 899178"/>
              <a:gd name="connsiteY7" fmla="*/ 1112520 h 1707427"/>
              <a:gd name="connsiteX8" fmla="*/ 883920 w 899178"/>
              <a:gd name="connsiteY8" fmla="*/ 1005840 h 1707427"/>
              <a:gd name="connsiteX9" fmla="*/ 899160 w 899178"/>
              <a:gd name="connsiteY9" fmla="*/ 960120 h 1707427"/>
              <a:gd name="connsiteX10" fmla="*/ 868680 w 899178"/>
              <a:gd name="connsiteY10" fmla="*/ 1432560 h 1707427"/>
              <a:gd name="connsiteX11" fmla="*/ 822960 w 899178"/>
              <a:gd name="connsiteY11" fmla="*/ 1569720 h 1707427"/>
              <a:gd name="connsiteX12" fmla="*/ 685800 w 899178"/>
              <a:gd name="connsiteY12" fmla="*/ 1600200 h 1707427"/>
              <a:gd name="connsiteX13" fmla="*/ 472440 w 899178"/>
              <a:gd name="connsiteY13" fmla="*/ 1661160 h 1707427"/>
              <a:gd name="connsiteX14" fmla="*/ 381000 w 899178"/>
              <a:gd name="connsiteY14" fmla="*/ 1706880 h 1707427"/>
              <a:gd name="connsiteX15" fmla="*/ 365760 w 899178"/>
              <a:gd name="connsiteY15" fmla="*/ 1706880 h 17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9178" h="1707427">
                <a:moveTo>
                  <a:pt x="0" y="0"/>
                </a:moveTo>
                <a:cubicBezTo>
                  <a:pt x="364151" y="1092453"/>
                  <a:pt x="89258" y="790298"/>
                  <a:pt x="441960" y="1143000"/>
                </a:cubicBezTo>
                <a:cubicBezTo>
                  <a:pt x="482350" y="1183390"/>
                  <a:pt x="524730" y="1237725"/>
                  <a:pt x="579120" y="1264920"/>
                </a:cubicBezTo>
                <a:cubicBezTo>
                  <a:pt x="593488" y="1272104"/>
                  <a:pt x="609600" y="1275080"/>
                  <a:pt x="624840" y="1280160"/>
                </a:cubicBezTo>
                <a:cubicBezTo>
                  <a:pt x="726305" y="1381625"/>
                  <a:pt x="617030" y="1285981"/>
                  <a:pt x="716280" y="1341120"/>
                </a:cubicBezTo>
                <a:cubicBezTo>
                  <a:pt x="748302" y="1358910"/>
                  <a:pt x="807720" y="1402080"/>
                  <a:pt x="807720" y="1402080"/>
                </a:cubicBezTo>
                <a:cubicBezTo>
                  <a:pt x="817880" y="1386840"/>
                  <a:pt x="834825" y="1374362"/>
                  <a:pt x="838200" y="1356360"/>
                </a:cubicBezTo>
                <a:cubicBezTo>
                  <a:pt x="908795" y="979855"/>
                  <a:pt x="819368" y="1260456"/>
                  <a:pt x="868680" y="1112520"/>
                </a:cubicBezTo>
                <a:cubicBezTo>
                  <a:pt x="873760" y="1076960"/>
                  <a:pt x="876875" y="1041063"/>
                  <a:pt x="883920" y="1005840"/>
                </a:cubicBezTo>
                <a:cubicBezTo>
                  <a:pt x="887070" y="990088"/>
                  <a:pt x="899733" y="944066"/>
                  <a:pt x="899160" y="960120"/>
                </a:cubicBezTo>
                <a:cubicBezTo>
                  <a:pt x="893528" y="1117827"/>
                  <a:pt x="894623" y="1276900"/>
                  <a:pt x="868680" y="1432560"/>
                </a:cubicBezTo>
                <a:cubicBezTo>
                  <a:pt x="862982" y="1466750"/>
                  <a:pt x="863140" y="1542933"/>
                  <a:pt x="822960" y="1569720"/>
                </a:cubicBezTo>
                <a:cubicBezTo>
                  <a:pt x="813431" y="1576073"/>
                  <a:pt x="687857" y="1599612"/>
                  <a:pt x="685800" y="1600200"/>
                </a:cubicBezTo>
                <a:cubicBezTo>
                  <a:pt x="434214" y="1672082"/>
                  <a:pt x="644191" y="1626810"/>
                  <a:pt x="472440" y="1661160"/>
                </a:cubicBezTo>
                <a:cubicBezTo>
                  <a:pt x="427742" y="1690959"/>
                  <a:pt x="431477" y="1694261"/>
                  <a:pt x="381000" y="1706880"/>
                </a:cubicBezTo>
                <a:cubicBezTo>
                  <a:pt x="376072" y="1708112"/>
                  <a:pt x="370840" y="1706880"/>
                  <a:pt x="365760" y="1706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8290560" y="2575560"/>
            <a:ext cx="1203960" cy="2286000"/>
          </a:xfrm>
          <a:custGeom>
            <a:avLst/>
            <a:gdLst>
              <a:gd name="connsiteX0" fmla="*/ 0 w 1508760"/>
              <a:gd name="connsiteY0" fmla="*/ 2270760 h 2286000"/>
              <a:gd name="connsiteX1" fmla="*/ 60960 w 1508760"/>
              <a:gd name="connsiteY1" fmla="*/ 2286000 h 2286000"/>
              <a:gd name="connsiteX2" fmla="*/ 121920 w 1508760"/>
              <a:gd name="connsiteY2" fmla="*/ 2270760 h 2286000"/>
              <a:gd name="connsiteX3" fmla="*/ 198120 w 1508760"/>
              <a:gd name="connsiteY3" fmla="*/ 2255520 h 2286000"/>
              <a:gd name="connsiteX4" fmla="*/ 259080 w 1508760"/>
              <a:gd name="connsiteY4" fmla="*/ 2209800 h 2286000"/>
              <a:gd name="connsiteX5" fmla="*/ 304800 w 1508760"/>
              <a:gd name="connsiteY5" fmla="*/ 2194560 h 2286000"/>
              <a:gd name="connsiteX6" fmla="*/ 365760 w 1508760"/>
              <a:gd name="connsiteY6" fmla="*/ 2164080 h 2286000"/>
              <a:gd name="connsiteX7" fmla="*/ 502920 w 1508760"/>
              <a:gd name="connsiteY7" fmla="*/ 2057400 h 2286000"/>
              <a:gd name="connsiteX8" fmla="*/ 1051560 w 1508760"/>
              <a:gd name="connsiteY8" fmla="*/ 899160 h 2286000"/>
              <a:gd name="connsiteX9" fmla="*/ 1036320 w 1508760"/>
              <a:gd name="connsiteY9" fmla="*/ 320040 h 2286000"/>
              <a:gd name="connsiteX10" fmla="*/ 1005840 w 1508760"/>
              <a:gd name="connsiteY10" fmla="*/ 182880 h 2286000"/>
              <a:gd name="connsiteX11" fmla="*/ 853440 w 1508760"/>
              <a:gd name="connsiteY11" fmla="*/ 30480 h 2286000"/>
              <a:gd name="connsiteX12" fmla="*/ 807720 w 1508760"/>
              <a:gd name="connsiteY12" fmla="*/ 0 h 2286000"/>
              <a:gd name="connsiteX13" fmla="*/ 762000 w 1508760"/>
              <a:gd name="connsiteY13" fmla="*/ 91440 h 2286000"/>
              <a:gd name="connsiteX14" fmla="*/ 746760 w 1508760"/>
              <a:gd name="connsiteY14" fmla="*/ 137160 h 2286000"/>
              <a:gd name="connsiteX15" fmla="*/ 685800 w 1508760"/>
              <a:gd name="connsiteY15" fmla="*/ 228600 h 2286000"/>
              <a:gd name="connsiteX16" fmla="*/ 655320 w 1508760"/>
              <a:gd name="connsiteY16" fmla="*/ 274320 h 2286000"/>
              <a:gd name="connsiteX17" fmla="*/ 624840 w 1508760"/>
              <a:gd name="connsiteY17" fmla="*/ 335280 h 2286000"/>
              <a:gd name="connsiteX18" fmla="*/ 609600 w 1508760"/>
              <a:gd name="connsiteY18" fmla="*/ 381000 h 2286000"/>
              <a:gd name="connsiteX19" fmla="*/ 655320 w 1508760"/>
              <a:gd name="connsiteY19" fmla="*/ 213360 h 2286000"/>
              <a:gd name="connsiteX20" fmla="*/ 701040 w 1508760"/>
              <a:gd name="connsiteY20" fmla="*/ 167640 h 2286000"/>
              <a:gd name="connsiteX21" fmla="*/ 762000 w 1508760"/>
              <a:gd name="connsiteY21" fmla="*/ 76200 h 2286000"/>
              <a:gd name="connsiteX22" fmla="*/ 792480 w 1508760"/>
              <a:gd name="connsiteY22" fmla="*/ 30480 h 2286000"/>
              <a:gd name="connsiteX23" fmla="*/ 838200 w 1508760"/>
              <a:gd name="connsiteY23" fmla="*/ 0 h 2286000"/>
              <a:gd name="connsiteX24" fmla="*/ 1249680 w 1508760"/>
              <a:gd name="connsiteY24" fmla="*/ 15240 h 2286000"/>
              <a:gd name="connsiteX25" fmla="*/ 1295400 w 1508760"/>
              <a:gd name="connsiteY25" fmla="*/ 30480 h 2286000"/>
              <a:gd name="connsiteX26" fmla="*/ 1371600 w 1508760"/>
              <a:gd name="connsiteY26" fmla="*/ 76200 h 2286000"/>
              <a:gd name="connsiteX27" fmla="*/ 1432560 w 1508760"/>
              <a:gd name="connsiteY27" fmla="*/ 106680 h 2286000"/>
              <a:gd name="connsiteX28" fmla="*/ 1478280 w 1508760"/>
              <a:gd name="connsiteY28" fmla="*/ 121920 h 2286000"/>
              <a:gd name="connsiteX29" fmla="*/ 1508760 w 1508760"/>
              <a:gd name="connsiteY29" fmla="*/ 1524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08760" h="2286000">
                <a:moveTo>
                  <a:pt x="0" y="2270760"/>
                </a:moveTo>
                <a:cubicBezTo>
                  <a:pt x="20320" y="2275840"/>
                  <a:pt x="40015" y="2286000"/>
                  <a:pt x="60960" y="2286000"/>
                </a:cubicBezTo>
                <a:cubicBezTo>
                  <a:pt x="81905" y="2286000"/>
                  <a:pt x="101473" y="2275304"/>
                  <a:pt x="121920" y="2270760"/>
                </a:cubicBezTo>
                <a:cubicBezTo>
                  <a:pt x="147206" y="2265141"/>
                  <a:pt x="172720" y="2260600"/>
                  <a:pt x="198120" y="2255520"/>
                </a:cubicBezTo>
                <a:cubicBezTo>
                  <a:pt x="218440" y="2240280"/>
                  <a:pt x="237027" y="2222402"/>
                  <a:pt x="259080" y="2209800"/>
                </a:cubicBezTo>
                <a:cubicBezTo>
                  <a:pt x="273028" y="2201830"/>
                  <a:pt x="290035" y="2200888"/>
                  <a:pt x="304800" y="2194560"/>
                </a:cubicBezTo>
                <a:cubicBezTo>
                  <a:pt x="325682" y="2185611"/>
                  <a:pt x="346279" y="2175769"/>
                  <a:pt x="365760" y="2164080"/>
                </a:cubicBezTo>
                <a:cubicBezTo>
                  <a:pt x="456904" y="2109394"/>
                  <a:pt x="442022" y="2118298"/>
                  <a:pt x="502920" y="2057400"/>
                </a:cubicBezTo>
                <a:cubicBezTo>
                  <a:pt x="685800" y="1671320"/>
                  <a:pt x="926177" y="1307550"/>
                  <a:pt x="1051560" y="899160"/>
                </a:cubicBezTo>
                <a:cubicBezTo>
                  <a:pt x="1108236" y="714558"/>
                  <a:pt x="1045292" y="512938"/>
                  <a:pt x="1036320" y="320040"/>
                </a:cubicBezTo>
                <a:cubicBezTo>
                  <a:pt x="1036073" y="314737"/>
                  <a:pt x="1011917" y="195034"/>
                  <a:pt x="1005840" y="182880"/>
                </a:cubicBezTo>
                <a:cubicBezTo>
                  <a:pt x="955040" y="81280"/>
                  <a:pt x="944880" y="91440"/>
                  <a:pt x="853440" y="30480"/>
                </a:cubicBezTo>
                <a:lnTo>
                  <a:pt x="807720" y="0"/>
                </a:lnTo>
                <a:cubicBezTo>
                  <a:pt x="769414" y="114918"/>
                  <a:pt x="821086" y="-26733"/>
                  <a:pt x="762000" y="91440"/>
                </a:cubicBezTo>
                <a:cubicBezTo>
                  <a:pt x="754816" y="105808"/>
                  <a:pt x="754562" y="123117"/>
                  <a:pt x="746760" y="137160"/>
                </a:cubicBezTo>
                <a:cubicBezTo>
                  <a:pt x="728970" y="169182"/>
                  <a:pt x="706120" y="198120"/>
                  <a:pt x="685800" y="228600"/>
                </a:cubicBezTo>
                <a:cubicBezTo>
                  <a:pt x="675640" y="243840"/>
                  <a:pt x="663511" y="257937"/>
                  <a:pt x="655320" y="274320"/>
                </a:cubicBezTo>
                <a:cubicBezTo>
                  <a:pt x="645160" y="294640"/>
                  <a:pt x="633789" y="314398"/>
                  <a:pt x="624840" y="335280"/>
                </a:cubicBezTo>
                <a:cubicBezTo>
                  <a:pt x="618512" y="350045"/>
                  <a:pt x="609600" y="397064"/>
                  <a:pt x="609600" y="381000"/>
                </a:cubicBezTo>
                <a:cubicBezTo>
                  <a:pt x="609600" y="336807"/>
                  <a:pt x="630838" y="252532"/>
                  <a:pt x="655320" y="213360"/>
                </a:cubicBezTo>
                <a:cubicBezTo>
                  <a:pt x="666743" y="195083"/>
                  <a:pt x="687808" y="184653"/>
                  <a:pt x="701040" y="167640"/>
                </a:cubicBezTo>
                <a:cubicBezTo>
                  <a:pt x="723530" y="138724"/>
                  <a:pt x="741680" y="106680"/>
                  <a:pt x="762000" y="76200"/>
                </a:cubicBezTo>
                <a:cubicBezTo>
                  <a:pt x="772160" y="60960"/>
                  <a:pt x="777240" y="40640"/>
                  <a:pt x="792480" y="30480"/>
                </a:cubicBezTo>
                <a:lnTo>
                  <a:pt x="838200" y="0"/>
                </a:lnTo>
                <a:cubicBezTo>
                  <a:pt x="975360" y="5080"/>
                  <a:pt x="1112730" y="6110"/>
                  <a:pt x="1249680" y="15240"/>
                </a:cubicBezTo>
                <a:cubicBezTo>
                  <a:pt x="1265709" y="16309"/>
                  <a:pt x="1281032" y="23296"/>
                  <a:pt x="1295400" y="30480"/>
                </a:cubicBezTo>
                <a:cubicBezTo>
                  <a:pt x="1321894" y="43727"/>
                  <a:pt x="1345706" y="61815"/>
                  <a:pt x="1371600" y="76200"/>
                </a:cubicBezTo>
                <a:cubicBezTo>
                  <a:pt x="1391459" y="87233"/>
                  <a:pt x="1411678" y="97731"/>
                  <a:pt x="1432560" y="106680"/>
                </a:cubicBezTo>
                <a:cubicBezTo>
                  <a:pt x="1447325" y="113008"/>
                  <a:pt x="1464505" y="113655"/>
                  <a:pt x="1478280" y="121920"/>
                </a:cubicBezTo>
                <a:cubicBezTo>
                  <a:pt x="1490601" y="129312"/>
                  <a:pt x="1498600" y="142240"/>
                  <a:pt x="1508760" y="152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Echo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420" y="2946400"/>
            <a:ext cx="64389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2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7" grpId="0" animBg="1"/>
      <p:bldP spid="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41999" y="2495772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There are two types of internet programs. Servers and Clients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301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Then, the client</a:t>
            </a:r>
          </a:p>
        </p:txBody>
      </p:sp>
    </p:spTree>
    <p:extLst>
      <p:ext uri="{BB962C8B-B14F-4D97-AF65-F5344CB8AC3E}">
        <p14:creationId xmlns:p14="http://schemas.microsoft.com/office/powerpoint/2010/main" val="11905178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 </a:t>
            </a:r>
            <a:r>
              <a:rPr lang="en-US" sz="5071" dirty="0" err="1">
                <a:latin typeface="Calibri"/>
                <a:cs typeface="Calibri"/>
              </a:rPr>
              <a:t>Clients’s</a:t>
            </a:r>
            <a:r>
              <a:rPr lang="en-US" sz="5071" dirty="0">
                <a:latin typeface="Calibri"/>
                <a:cs typeface="Calibri"/>
              </a:rPr>
              <a:t> Purpose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2213327"/>
            <a:ext cx="2403792" cy="39591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62400" y="2164080"/>
            <a:ext cx="4980851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432FF"/>
                </a:solidFill>
              </a:rPr>
              <a:t>1. </a:t>
            </a:r>
            <a:r>
              <a:rPr lang="en-US" sz="3600" dirty="0">
                <a:solidFill>
                  <a:srgbClr val="0432FF"/>
                </a:solidFill>
              </a:rPr>
              <a:t>Interact with the user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62400" y="3543300"/>
            <a:ext cx="5519460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432FF"/>
                </a:solidFill>
              </a:rPr>
              <a:t>2. Get data from its server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62400" y="4922520"/>
            <a:ext cx="5288627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432FF"/>
                </a:solidFill>
              </a:rPr>
              <a:t>3. Save data to its server</a:t>
            </a:r>
          </a:p>
        </p:txBody>
      </p:sp>
    </p:spTree>
    <p:extLst>
      <p:ext uri="{BB962C8B-B14F-4D97-AF65-F5344CB8AC3E}">
        <p14:creationId xmlns:p14="http://schemas.microsoft.com/office/powerpoint/2010/main" val="2557058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Clients on one slide</a:t>
            </a:r>
          </a:p>
        </p:txBody>
      </p:sp>
    </p:spTree>
    <p:extLst>
      <p:ext uri="{BB962C8B-B14F-4D97-AF65-F5344CB8AC3E}">
        <p14:creationId xmlns:p14="http://schemas.microsoft.com/office/powerpoint/2010/main" val="5159443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FF0000"/>
                </a:solidFill>
                <a:latin typeface="Monaco" charset="0"/>
              </a:rPr>
              <a:t>Request example =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new Request("</a:t>
            </a:r>
            <a:r>
              <a:rPr lang="en-US" b="1" dirty="0" err="1">
                <a:solidFill>
                  <a:srgbClr val="FF0000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");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FF0000"/>
                </a:solidFill>
                <a:latin typeface="Monaco" charset="0"/>
              </a:rPr>
              <a:t>example.addParam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("name", "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");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31891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FF0000"/>
                </a:solidFill>
                <a:latin typeface="Monaco" charset="0"/>
              </a:rPr>
              <a:t>String result =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FF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FF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Monaco" charset="0"/>
              </a:rPr>
              <a:t>HOST,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example);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1340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A4848CF-3460-A341-AE4B-9356E19CCC47}"/>
              </a:ext>
            </a:extLst>
          </p:cNvPr>
          <p:cNvSpPr/>
          <p:nvPr/>
        </p:nvSpPr>
        <p:spPr>
          <a:xfrm>
            <a:off x="738189" y="3924300"/>
            <a:ext cx="3486150" cy="30432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9DE71-3CC4-AF43-9A8A-477361BE4246}"/>
              </a:ext>
            </a:extLst>
          </p:cNvPr>
          <p:cNvSpPr txBox="1"/>
          <p:nvPr/>
        </p:nvSpPr>
        <p:spPr>
          <a:xfrm>
            <a:off x="1252537" y="4024312"/>
            <a:ext cx="244810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MindsetDataBase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AD1C7-78C0-5449-A6E8-22E1D0733053}"/>
              </a:ext>
            </a:extLst>
          </p:cNvPr>
          <p:cNvSpPr txBox="1"/>
          <p:nvPr/>
        </p:nvSpPr>
        <p:spPr>
          <a:xfrm>
            <a:off x="866775" y="4638675"/>
            <a:ext cx="28456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map of </a:t>
            </a:r>
            <a:r>
              <a:rPr lang="en-US" dirty="0">
                <a:solidFill>
                  <a:srgbClr val="0432FF"/>
                </a:solidFill>
              </a:rPr>
              <a:t>countries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B2FC95-DEEF-2C48-A5CD-AAB05B86D543}"/>
              </a:ext>
            </a:extLst>
          </p:cNvPr>
          <p:cNvCxnSpPr/>
          <p:nvPr/>
        </p:nvCxnSpPr>
        <p:spPr>
          <a:xfrm>
            <a:off x="966788" y="5295900"/>
            <a:ext cx="29432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4E4FA4-4336-F74E-A242-5842D616289A}"/>
              </a:ext>
            </a:extLst>
          </p:cNvPr>
          <p:cNvSpPr txBox="1"/>
          <p:nvPr/>
        </p:nvSpPr>
        <p:spPr>
          <a:xfrm>
            <a:off x="1023938" y="5510212"/>
            <a:ext cx="157927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loadData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958C5-EE95-A548-8498-CC01242A0F5C}"/>
              </a:ext>
            </a:extLst>
          </p:cNvPr>
          <p:cNvSpPr txBox="1"/>
          <p:nvPr/>
        </p:nvSpPr>
        <p:spPr>
          <a:xfrm>
            <a:off x="1033463" y="5905499"/>
            <a:ext cx="241604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getCountry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(name)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DDA64-9247-B24F-B44E-9D2DDD087A7C}"/>
              </a:ext>
            </a:extLst>
          </p:cNvPr>
          <p:cNvSpPr txBox="1"/>
          <p:nvPr/>
        </p:nvSpPr>
        <p:spPr>
          <a:xfrm>
            <a:off x="1028700" y="6372224"/>
            <a:ext cx="297389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getAllCountryNames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DD7B7-24DE-4845-9EB1-F828F967A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645" y="-118533"/>
            <a:ext cx="5094288" cy="737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1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FF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741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78693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12961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FF0000"/>
                </a:solidFill>
                <a:latin typeface="Monaco" charset="0"/>
              </a:rPr>
              <a:t>String result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594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try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25644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48069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Time for a little chat</a:t>
            </a:r>
          </a:p>
        </p:txBody>
      </p:sp>
    </p:spTree>
    <p:extLst>
      <p:ext uri="{BB962C8B-B14F-4D97-AF65-F5344CB8AC3E}">
        <p14:creationId xmlns:p14="http://schemas.microsoft.com/office/powerpoint/2010/main" val="13689215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00" y="2184400"/>
            <a:ext cx="9334500" cy="31750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and Client</a:t>
            </a:r>
          </a:p>
        </p:txBody>
      </p:sp>
    </p:spTree>
    <p:extLst>
      <p:ext uri="{BB962C8B-B14F-4D97-AF65-F5344CB8AC3E}">
        <p14:creationId xmlns:p14="http://schemas.microsoft.com/office/powerpoint/2010/main" val="284462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75360" y="5913120"/>
            <a:ext cx="1455848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Hello world</a:t>
            </a:r>
          </a:p>
        </p:txBody>
      </p:sp>
      <p:sp>
        <p:nvSpPr>
          <p:cNvPr id="27" name="Freeform 26"/>
          <p:cNvSpPr/>
          <p:nvPr/>
        </p:nvSpPr>
        <p:spPr>
          <a:xfrm>
            <a:off x="2773680" y="5821680"/>
            <a:ext cx="868680" cy="642645"/>
          </a:xfrm>
          <a:custGeom>
            <a:avLst/>
            <a:gdLst>
              <a:gd name="connsiteX0" fmla="*/ 838200 w 868680"/>
              <a:gd name="connsiteY0" fmla="*/ 76200 h 642645"/>
              <a:gd name="connsiteX1" fmla="*/ 685800 w 868680"/>
              <a:gd name="connsiteY1" fmla="*/ 45720 h 642645"/>
              <a:gd name="connsiteX2" fmla="*/ 594360 w 868680"/>
              <a:gd name="connsiteY2" fmla="*/ 15240 h 642645"/>
              <a:gd name="connsiteX3" fmla="*/ 548640 w 868680"/>
              <a:gd name="connsiteY3" fmla="*/ 0 h 642645"/>
              <a:gd name="connsiteX4" fmla="*/ 198120 w 868680"/>
              <a:gd name="connsiteY4" fmla="*/ 15240 h 642645"/>
              <a:gd name="connsiteX5" fmla="*/ 106680 w 868680"/>
              <a:gd name="connsiteY5" fmla="*/ 45720 h 642645"/>
              <a:gd name="connsiteX6" fmla="*/ 60960 w 868680"/>
              <a:gd name="connsiteY6" fmla="*/ 76200 h 642645"/>
              <a:gd name="connsiteX7" fmla="*/ 30480 w 868680"/>
              <a:gd name="connsiteY7" fmla="*/ 121920 h 642645"/>
              <a:gd name="connsiteX8" fmla="*/ 0 w 868680"/>
              <a:gd name="connsiteY8" fmla="*/ 213360 h 642645"/>
              <a:gd name="connsiteX9" fmla="*/ 15240 w 868680"/>
              <a:gd name="connsiteY9" fmla="*/ 381000 h 642645"/>
              <a:gd name="connsiteX10" fmla="*/ 30480 w 868680"/>
              <a:gd name="connsiteY10" fmla="*/ 426720 h 642645"/>
              <a:gd name="connsiteX11" fmla="*/ 76200 w 868680"/>
              <a:gd name="connsiteY11" fmla="*/ 472440 h 642645"/>
              <a:gd name="connsiteX12" fmla="*/ 228600 w 868680"/>
              <a:gd name="connsiteY12" fmla="*/ 563880 h 642645"/>
              <a:gd name="connsiteX13" fmla="*/ 289560 w 868680"/>
              <a:gd name="connsiteY13" fmla="*/ 579120 h 642645"/>
              <a:gd name="connsiteX14" fmla="*/ 441960 w 868680"/>
              <a:gd name="connsiteY14" fmla="*/ 640080 h 642645"/>
              <a:gd name="connsiteX15" fmla="*/ 746760 w 868680"/>
              <a:gd name="connsiteY15" fmla="*/ 594360 h 642645"/>
              <a:gd name="connsiteX16" fmla="*/ 792480 w 868680"/>
              <a:gd name="connsiteY16" fmla="*/ 548640 h 642645"/>
              <a:gd name="connsiteX17" fmla="*/ 853440 w 868680"/>
              <a:gd name="connsiteY17" fmla="*/ 396240 h 642645"/>
              <a:gd name="connsiteX18" fmla="*/ 868680 w 868680"/>
              <a:gd name="connsiteY18" fmla="*/ 350520 h 642645"/>
              <a:gd name="connsiteX19" fmla="*/ 853440 w 868680"/>
              <a:gd name="connsiteY19" fmla="*/ 259080 h 642645"/>
              <a:gd name="connsiteX20" fmla="*/ 762000 w 868680"/>
              <a:gd name="connsiteY20" fmla="*/ 167640 h 642645"/>
              <a:gd name="connsiteX21" fmla="*/ 716280 w 868680"/>
              <a:gd name="connsiteY21" fmla="*/ 152400 h 642645"/>
              <a:gd name="connsiteX22" fmla="*/ 716280 w 868680"/>
              <a:gd name="connsiteY22" fmla="*/ 121920 h 64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68680" h="642645">
                <a:moveTo>
                  <a:pt x="838200" y="76200"/>
                </a:moveTo>
                <a:cubicBezTo>
                  <a:pt x="776409" y="65902"/>
                  <a:pt x="742636" y="62771"/>
                  <a:pt x="685800" y="45720"/>
                </a:cubicBezTo>
                <a:cubicBezTo>
                  <a:pt x="655026" y="36488"/>
                  <a:pt x="624840" y="25400"/>
                  <a:pt x="594360" y="15240"/>
                </a:cubicBezTo>
                <a:lnTo>
                  <a:pt x="548640" y="0"/>
                </a:lnTo>
                <a:cubicBezTo>
                  <a:pt x="431800" y="5080"/>
                  <a:pt x="314450" y="3206"/>
                  <a:pt x="198120" y="15240"/>
                </a:cubicBezTo>
                <a:cubicBezTo>
                  <a:pt x="166162" y="18546"/>
                  <a:pt x="133413" y="27898"/>
                  <a:pt x="106680" y="45720"/>
                </a:cubicBezTo>
                <a:lnTo>
                  <a:pt x="60960" y="76200"/>
                </a:lnTo>
                <a:cubicBezTo>
                  <a:pt x="50800" y="91440"/>
                  <a:pt x="37919" y="105182"/>
                  <a:pt x="30480" y="121920"/>
                </a:cubicBezTo>
                <a:cubicBezTo>
                  <a:pt x="17431" y="151280"/>
                  <a:pt x="0" y="213360"/>
                  <a:pt x="0" y="213360"/>
                </a:cubicBezTo>
                <a:cubicBezTo>
                  <a:pt x="5080" y="269240"/>
                  <a:pt x="7305" y="325454"/>
                  <a:pt x="15240" y="381000"/>
                </a:cubicBezTo>
                <a:cubicBezTo>
                  <a:pt x="17512" y="396903"/>
                  <a:pt x="21569" y="413354"/>
                  <a:pt x="30480" y="426720"/>
                </a:cubicBezTo>
                <a:cubicBezTo>
                  <a:pt x="42435" y="444653"/>
                  <a:pt x="59187" y="459208"/>
                  <a:pt x="76200" y="472440"/>
                </a:cubicBezTo>
                <a:cubicBezTo>
                  <a:pt x="109202" y="498108"/>
                  <a:pt x="182840" y="546720"/>
                  <a:pt x="228600" y="563880"/>
                </a:cubicBezTo>
                <a:cubicBezTo>
                  <a:pt x="248212" y="571234"/>
                  <a:pt x="269498" y="573101"/>
                  <a:pt x="289560" y="579120"/>
                </a:cubicBezTo>
                <a:cubicBezTo>
                  <a:pt x="383721" y="607368"/>
                  <a:pt x="365579" y="601890"/>
                  <a:pt x="441960" y="640080"/>
                </a:cubicBezTo>
                <a:cubicBezTo>
                  <a:pt x="599699" y="630801"/>
                  <a:pt x="654388" y="671337"/>
                  <a:pt x="746760" y="594360"/>
                </a:cubicBezTo>
                <a:cubicBezTo>
                  <a:pt x="763317" y="580562"/>
                  <a:pt x="779953" y="566178"/>
                  <a:pt x="792480" y="548640"/>
                </a:cubicBezTo>
                <a:cubicBezTo>
                  <a:pt x="820510" y="509398"/>
                  <a:pt x="839560" y="437879"/>
                  <a:pt x="853440" y="396240"/>
                </a:cubicBezTo>
                <a:lnTo>
                  <a:pt x="868680" y="350520"/>
                </a:lnTo>
                <a:cubicBezTo>
                  <a:pt x="863600" y="320040"/>
                  <a:pt x="869010" y="285771"/>
                  <a:pt x="853440" y="259080"/>
                </a:cubicBezTo>
                <a:cubicBezTo>
                  <a:pt x="831721" y="221847"/>
                  <a:pt x="802893" y="181271"/>
                  <a:pt x="762000" y="167640"/>
                </a:cubicBezTo>
                <a:cubicBezTo>
                  <a:pt x="746760" y="162560"/>
                  <a:pt x="727639" y="163759"/>
                  <a:pt x="716280" y="152400"/>
                </a:cubicBezTo>
                <a:lnTo>
                  <a:pt x="716280" y="121920"/>
                </a:ln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1722120" y="1503460"/>
            <a:ext cx="1234440" cy="2108420"/>
          </a:xfrm>
          <a:custGeom>
            <a:avLst/>
            <a:gdLst>
              <a:gd name="connsiteX0" fmla="*/ 0 w 1234440"/>
              <a:gd name="connsiteY0" fmla="*/ 2108420 h 2108420"/>
              <a:gd name="connsiteX1" fmla="*/ 15240 w 1234440"/>
              <a:gd name="connsiteY1" fmla="*/ 1818860 h 2108420"/>
              <a:gd name="connsiteX2" fmla="*/ 30480 w 1234440"/>
              <a:gd name="connsiteY2" fmla="*/ 1757900 h 2108420"/>
              <a:gd name="connsiteX3" fmla="*/ 45720 w 1234440"/>
              <a:gd name="connsiteY3" fmla="*/ 1681700 h 2108420"/>
              <a:gd name="connsiteX4" fmla="*/ 60960 w 1234440"/>
              <a:gd name="connsiteY4" fmla="*/ 1483580 h 2108420"/>
              <a:gd name="connsiteX5" fmla="*/ 76200 w 1234440"/>
              <a:gd name="connsiteY5" fmla="*/ 1392140 h 2108420"/>
              <a:gd name="connsiteX6" fmla="*/ 106680 w 1234440"/>
              <a:gd name="connsiteY6" fmla="*/ 1254980 h 2108420"/>
              <a:gd name="connsiteX7" fmla="*/ 152400 w 1234440"/>
              <a:gd name="connsiteY7" fmla="*/ 1117820 h 2108420"/>
              <a:gd name="connsiteX8" fmla="*/ 182880 w 1234440"/>
              <a:gd name="connsiteY8" fmla="*/ 1026380 h 2108420"/>
              <a:gd name="connsiteX9" fmla="*/ 198120 w 1234440"/>
              <a:gd name="connsiteY9" fmla="*/ 980660 h 2108420"/>
              <a:gd name="connsiteX10" fmla="*/ 228600 w 1234440"/>
              <a:gd name="connsiteY10" fmla="*/ 934940 h 2108420"/>
              <a:gd name="connsiteX11" fmla="*/ 243840 w 1234440"/>
              <a:gd name="connsiteY11" fmla="*/ 889220 h 2108420"/>
              <a:gd name="connsiteX12" fmla="*/ 304800 w 1234440"/>
              <a:gd name="connsiteY12" fmla="*/ 797780 h 2108420"/>
              <a:gd name="connsiteX13" fmla="*/ 335280 w 1234440"/>
              <a:gd name="connsiteY13" fmla="*/ 752060 h 2108420"/>
              <a:gd name="connsiteX14" fmla="*/ 381000 w 1234440"/>
              <a:gd name="connsiteY14" fmla="*/ 706340 h 2108420"/>
              <a:gd name="connsiteX15" fmla="*/ 502920 w 1234440"/>
              <a:gd name="connsiteY15" fmla="*/ 569180 h 2108420"/>
              <a:gd name="connsiteX16" fmla="*/ 640080 w 1234440"/>
              <a:gd name="connsiteY16" fmla="*/ 477740 h 2108420"/>
              <a:gd name="connsiteX17" fmla="*/ 731520 w 1234440"/>
              <a:gd name="connsiteY17" fmla="*/ 416780 h 2108420"/>
              <a:gd name="connsiteX18" fmla="*/ 777240 w 1234440"/>
              <a:gd name="connsiteY18" fmla="*/ 386300 h 2108420"/>
              <a:gd name="connsiteX19" fmla="*/ 822960 w 1234440"/>
              <a:gd name="connsiteY19" fmla="*/ 371060 h 2108420"/>
              <a:gd name="connsiteX20" fmla="*/ 960120 w 1234440"/>
              <a:gd name="connsiteY20" fmla="*/ 264380 h 2108420"/>
              <a:gd name="connsiteX21" fmla="*/ 1005840 w 1234440"/>
              <a:gd name="connsiteY21" fmla="*/ 233900 h 2108420"/>
              <a:gd name="connsiteX22" fmla="*/ 1051560 w 1234440"/>
              <a:gd name="connsiteY22" fmla="*/ 203420 h 2108420"/>
              <a:gd name="connsiteX23" fmla="*/ 1143000 w 1234440"/>
              <a:gd name="connsiteY23" fmla="*/ 172940 h 2108420"/>
              <a:gd name="connsiteX24" fmla="*/ 1066800 w 1234440"/>
              <a:gd name="connsiteY24" fmla="*/ 157700 h 2108420"/>
              <a:gd name="connsiteX25" fmla="*/ 1021080 w 1234440"/>
              <a:gd name="connsiteY25" fmla="*/ 127220 h 2108420"/>
              <a:gd name="connsiteX26" fmla="*/ 899160 w 1234440"/>
              <a:gd name="connsiteY26" fmla="*/ 51020 h 2108420"/>
              <a:gd name="connsiteX27" fmla="*/ 807720 w 1234440"/>
              <a:gd name="connsiteY27" fmla="*/ 5300 h 2108420"/>
              <a:gd name="connsiteX28" fmla="*/ 853440 w 1234440"/>
              <a:gd name="connsiteY28" fmla="*/ 20540 h 2108420"/>
              <a:gd name="connsiteX29" fmla="*/ 914400 w 1234440"/>
              <a:gd name="connsiteY29" fmla="*/ 51020 h 2108420"/>
              <a:gd name="connsiteX30" fmla="*/ 1005840 w 1234440"/>
              <a:gd name="connsiteY30" fmla="*/ 111980 h 2108420"/>
              <a:gd name="connsiteX31" fmla="*/ 1066800 w 1234440"/>
              <a:gd name="connsiteY31" fmla="*/ 157700 h 2108420"/>
              <a:gd name="connsiteX32" fmla="*/ 1112520 w 1234440"/>
              <a:gd name="connsiteY32" fmla="*/ 172940 h 2108420"/>
              <a:gd name="connsiteX33" fmla="*/ 1219200 w 1234440"/>
              <a:gd name="connsiteY33" fmla="*/ 218660 h 2108420"/>
              <a:gd name="connsiteX34" fmla="*/ 1234440 w 1234440"/>
              <a:gd name="connsiteY34" fmla="*/ 279620 h 2108420"/>
              <a:gd name="connsiteX35" fmla="*/ 1219200 w 1234440"/>
              <a:gd name="connsiteY35" fmla="*/ 325340 h 2108420"/>
              <a:gd name="connsiteX36" fmla="*/ 1173480 w 1234440"/>
              <a:gd name="connsiteY36" fmla="*/ 447260 h 2108420"/>
              <a:gd name="connsiteX37" fmla="*/ 1158240 w 1234440"/>
              <a:gd name="connsiteY37" fmla="*/ 523460 h 2108420"/>
              <a:gd name="connsiteX38" fmla="*/ 1143000 w 1234440"/>
              <a:gd name="connsiteY38" fmla="*/ 584420 h 2108420"/>
              <a:gd name="connsiteX39" fmla="*/ 1143000 w 1234440"/>
              <a:gd name="connsiteY39" fmla="*/ 630140 h 210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34440" h="2108420">
                <a:moveTo>
                  <a:pt x="0" y="2108420"/>
                </a:moveTo>
                <a:cubicBezTo>
                  <a:pt x="5080" y="2011900"/>
                  <a:pt x="6867" y="1915150"/>
                  <a:pt x="15240" y="1818860"/>
                </a:cubicBezTo>
                <a:cubicBezTo>
                  <a:pt x="17054" y="1797993"/>
                  <a:pt x="25936" y="1778347"/>
                  <a:pt x="30480" y="1757900"/>
                </a:cubicBezTo>
                <a:cubicBezTo>
                  <a:pt x="36099" y="1732614"/>
                  <a:pt x="40640" y="1707100"/>
                  <a:pt x="45720" y="1681700"/>
                </a:cubicBezTo>
                <a:cubicBezTo>
                  <a:pt x="50800" y="1615660"/>
                  <a:pt x="54026" y="1549451"/>
                  <a:pt x="60960" y="1483580"/>
                </a:cubicBezTo>
                <a:cubicBezTo>
                  <a:pt x="64195" y="1452849"/>
                  <a:pt x="70672" y="1422542"/>
                  <a:pt x="76200" y="1392140"/>
                </a:cubicBezTo>
                <a:cubicBezTo>
                  <a:pt x="82893" y="1355328"/>
                  <a:pt x="95390" y="1292613"/>
                  <a:pt x="106680" y="1254980"/>
                </a:cubicBezTo>
                <a:lnTo>
                  <a:pt x="152400" y="1117820"/>
                </a:lnTo>
                <a:lnTo>
                  <a:pt x="182880" y="1026380"/>
                </a:lnTo>
                <a:cubicBezTo>
                  <a:pt x="187960" y="1011140"/>
                  <a:pt x="189209" y="994026"/>
                  <a:pt x="198120" y="980660"/>
                </a:cubicBezTo>
                <a:cubicBezTo>
                  <a:pt x="208280" y="965420"/>
                  <a:pt x="220409" y="951323"/>
                  <a:pt x="228600" y="934940"/>
                </a:cubicBezTo>
                <a:cubicBezTo>
                  <a:pt x="235784" y="920572"/>
                  <a:pt x="236038" y="903263"/>
                  <a:pt x="243840" y="889220"/>
                </a:cubicBezTo>
                <a:cubicBezTo>
                  <a:pt x="261630" y="857198"/>
                  <a:pt x="284480" y="828260"/>
                  <a:pt x="304800" y="797780"/>
                </a:cubicBezTo>
                <a:cubicBezTo>
                  <a:pt x="314960" y="782540"/>
                  <a:pt x="322328" y="765012"/>
                  <a:pt x="335280" y="752060"/>
                </a:cubicBezTo>
                <a:cubicBezTo>
                  <a:pt x="350520" y="736820"/>
                  <a:pt x="367202" y="722897"/>
                  <a:pt x="381000" y="706340"/>
                </a:cubicBezTo>
                <a:cubicBezTo>
                  <a:pt x="438261" y="637626"/>
                  <a:pt x="391772" y="643279"/>
                  <a:pt x="502920" y="569180"/>
                </a:cubicBezTo>
                <a:lnTo>
                  <a:pt x="640080" y="477740"/>
                </a:lnTo>
                <a:lnTo>
                  <a:pt x="731520" y="416780"/>
                </a:lnTo>
                <a:cubicBezTo>
                  <a:pt x="746760" y="406620"/>
                  <a:pt x="759864" y="392092"/>
                  <a:pt x="777240" y="386300"/>
                </a:cubicBezTo>
                <a:lnTo>
                  <a:pt x="822960" y="371060"/>
                </a:lnTo>
                <a:cubicBezTo>
                  <a:pt x="894583" y="299437"/>
                  <a:pt x="850747" y="337295"/>
                  <a:pt x="960120" y="264380"/>
                </a:cubicBezTo>
                <a:lnTo>
                  <a:pt x="1005840" y="233900"/>
                </a:lnTo>
                <a:cubicBezTo>
                  <a:pt x="1021080" y="223740"/>
                  <a:pt x="1034184" y="209212"/>
                  <a:pt x="1051560" y="203420"/>
                </a:cubicBezTo>
                <a:lnTo>
                  <a:pt x="1143000" y="172940"/>
                </a:lnTo>
                <a:cubicBezTo>
                  <a:pt x="1117600" y="167860"/>
                  <a:pt x="1091054" y="166795"/>
                  <a:pt x="1066800" y="157700"/>
                </a:cubicBezTo>
                <a:cubicBezTo>
                  <a:pt x="1049650" y="151269"/>
                  <a:pt x="1035985" y="137866"/>
                  <a:pt x="1021080" y="127220"/>
                </a:cubicBezTo>
                <a:cubicBezTo>
                  <a:pt x="955442" y="80336"/>
                  <a:pt x="970766" y="81708"/>
                  <a:pt x="899160" y="51020"/>
                </a:cubicBezTo>
                <a:cubicBezTo>
                  <a:pt x="887886" y="46188"/>
                  <a:pt x="807720" y="26220"/>
                  <a:pt x="807720" y="5300"/>
                </a:cubicBezTo>
                <a:cubicBezTo>
                  <a:pt x="807720" y="-10764"/>
                  <a:pt x="838675" y="14212"/>
                  <a:pt x="853440" y="20540"/>
                </a:cubicBezTo>
                <a:cubicBezTo>
                  <a:pt x="874322" y="29489"/>
                  <a:pt x="894919" y="39331"/>
                  <a:pt x="914400" y="51020"/>
                </a:cubicBezTo>
                <a:cubicBezTo>
                  <a:pt x="945812" y="69867"/>
                  <a:pt x="975830" y="90973"/>
                  <a:pt x="1005840" y="111980"/>
                </a:cubicBezTo>
                <a:cubicBezTo>
                  <a:pt x="1026648" y="126546"/>
                  <a:pt x="1044747" y="145098"/>
                  <a:pt x="1066800" y="157700"/>
                </a:cubicBezTo>
                <a:cubicBezTo>
                  <a:pt x="1080748" y="165670"/>
                  <a:pt x="1097755" y="166612"/>
                  <a:pt x="1112520" y="172940"/>
                </a:cubicBezTo>
                <a:cubicBezTo>
                  <a:pt x="1244345" y="229436"/>
                  <a:pt x="1111978" y="182919"/>
                  <a:pt x="1219200" y="218660"/>
                </a:cubicBezTo>
                <a:cubicBezTo>
                  <a:pt x="1224280" y="238980"/>
                  <a:pt x="1234440" y="258675"/>
                  <a:pt x="1234440" y="279620"/>
                </a:cubicBezTo>
                <a:cubicBezTo>
                  <a:pt x="1234440" y="295684"/>
                  <a:pt x="1223613" y="309894"/>
                  <a:pt x="1219200" y="325340"/>
                </a:cubicBezTo>
                <a:cubicBezTo>
                  <a:pt x="1191533" y="422173"/>
                  <a:pt x="1220829" y="352562"/>
                  <a:pt x="1173480" y="447260"/>
                </a:cubicBezTo>
                <a:cubicBezTo>
                  <a:pt x="1168400" y="472660"/>
                  <a:pt x="1163859" y="498174"/>
                  <a:pt x="1158240" y="523460"/>
                </a:cubicBezTo>
                <a:cubicBezTo>
                  <a:pt x="1153696" y="543907"/>
                  <a:pt x="1145962" y="563685"/>
                  <a:pt x="1143000" y="584420"/>
                </a:cubicBezTo>
                <a:cubicBezTo>
                  <a:pt x="1140845" y="599507"/>
                  <a:pt x="1143000" y="614900"/>
                  <a:pt x="1143000" y="63014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26720" y="2179320"/>
            <a:ext cx="3871573" cy="784317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C: Hello world</a:t>
            </a:r>
          </a:p>
        </p:txBody>
      </p:sp>
    </p:spTree>
    <p:extLst>
      <p:ext uri="{BB962C8B-B14F-4D97-AF65-F5344CB8AC3E}">
        <p14:creationId xmlns:p14="http://schemas.microsoft.com/office/powerpoint/2010/main" val="111423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2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3318537" cy="1127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C: Hello world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" name="Freeform 1"/>
          <p:cNvSpPr/>
          <p:nvPr/>
        </p:nvSpPr>
        <p:spPr>
          <a:xfrm>
            <a:off x="5364480" y="1508760"/>
            <a:ext cx="1875063" cy="182880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80760" y="2042160"/>
            <a:ext cx="1843774" cy="77931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index = 0</a:t>
            </a:r>
          </a:p>
        </p:txBody>
      </p:sp>
    </p:spTree>
    <p:extLst>
      <p:ext uri="{BB962C8B-B14F-4D97-AF65-F5344CB8AC3E}">
        <p14:creationId xmlns:p14="http://schemas.microsoft.com/office/powerpoint/2010/main" val="46578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3318537" cy="1127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C: Hello world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3" name="Freeform 2"/>
          <p:cNvSpPr/>
          <p:nvPr/>
        </p:nvSpPr>
        <p:spPr>
          <a:xfrm>
            <a:off x="5135880" y="1889760"/>
            <a:ext cx="1830962" cy="1356360"/>
          </a:xfrm>
          <a:custGeom>
            <a:avLst/>
            <a:gdLst>
              <a:gd name="connsiteX0" fmla="*/ 0 w 1830962"/>
              <a:gd name="connsiteY0" fmla="*/ 0 h 1356360"/>
              <a:gd name="connsiteX1" fmla="*/ 121920 w 1830962"/>
              <a:gd name="connsiteY1" fmla="*/ 60960 h 1356360"/>
              <a:gd name="connsiteX2" fmla="*/ 259080 w 1830962"/>
              <a:gd name="connsiteY2" fmla="*/ 167640 h 1356360"/>
              <a:gd name="connsiteX3" fmla="*/ 304800 w 1830962"/>
              <a:gd name="connsiteY3" fmla="*/ 198120 h 1356360"/>
              <a:gd name="connsiteX4" fmla="*/ 441960 w 1830962"/>
              <a:gd name="connsiteY4" fmla="*/ 259080 h 1356360"/>
              <a:gd name="connsiteX5" fmla="*/ 487680 w 1830962"/>
              <a:gd name="connsiteY5" fmla="*/ 274320 h 1356360"/>
              <a:gd name="connsiteX6" fmla="*/ 624840 w 1830962"/>
              <a:gd name="connsiteY6" fmla="*/ 335280 h 1356360"/>
              <a:gd name="connsiteX7" fmla="*/ 685800 w 1830962"/>
              <a:gd name="connsiteY7" fmla="*/ 381000 h 1356360"/>
              <a:gd name="connsiteX8" fmla="*/ 731520 w 1830962"/>
              <a:gd name="connsiteY8" fmla="*/ 396240 h 1356360"/>
              <a:gd name="connsiteX9" fmla="*/ 822960 w 1830962"/>
              <a:gd name="connsiteY9" fmla="*/ 457200 h 1356360"/>
              <a:gd name="connsiteX10" fmla="*/ 944880 w 1830962"/>
              <a:gd name="connsiteY10" fmla="*/ 533400 h 1356360"/>
              <a:gd name="connsiteX11" fmla="*/ 1066800 w 1830962"/>
              <a:gd name="connsiteY11" fmla="*/ 609600 h 1356360"/>
              <a:gd name="connsiteX12" fmla="*/ 1112520 w 1830962"/>
              <a:gd name="connsiteY12" fmla="*/ 655320 h 1356360"/>
              <a:gd name="connsiteX13" fmla="*/ 1249680 w 1830962"/>
              <a:gd name="connsiteY13" fmla="*/ 777240 h 1356360"/>
              <a:gd name="connsiteX14" fmla="*/ 1295400 w 1830962"/>
              <a:gd name="connsiteY14" fmla="*/ 838200 h 1356360"/>
              <a:gd name="connsiteX15" fmla="*/ 1386840 w 1830962"/>
              <a:gd name="connsiteY15" fmla="*/ 929640 h 1356360"/>
              <a:gd name="connsiteX16" fmla="*/ 1417320 w 1830962"/>
              <a:gd name="connsiteY16" fmla="*/ 975360 h 1356360"/>
              <a:gd name="connsiteX17" fmla="*/ 1508760 w 1830962"/>
              <a:gd name="connsiteY17" fmla="*/ 1066800 h 1356360"/>
              <a:gd name="connsiteX18" fmla="*/ 1554480 w 1830962"/>
              <a:gd name="connsiteY18" fmla="*/ 1173480 h 1356360"/>
              <a:gd name="connsiteX19" fmla="*/ 1569720 w 1830962"/>
              <a:gd name="connsiteY19" fmla="*/ 1219200 h 1356360"/>
              <a:gd name="connsiteX20" fmla="*/ 1600200 w 1830962"/>
              <a:gd name="connsiteY20" fmla="*/ 1264920 h 1356360"/>
              <a:gd name="connsiteX21" fmla="*/ 1630680 w 1830962"/>
              <a:gd name="connsiteY21" fmla="*/ 1356360 h 1356360"/>
              <a:gd name="connsiteX22" fmla="*/ 1676400 w 1830962"/>
              <a:gd name="connsiteY22" fmla="*/ 1264920 h 1356360"/>
              <a:gd name="connsiteX23" fmla="*/ 1706880 w 1830962"/>
              <a:gd name="connsiteY23" fmla="*/ 1173480 h 1356360"/>
              <a:gd name="connsiteX24" fmla="*/ 1737360 w 1830962"/>
              <a:gd name="connsiteY24" fmla="*/ 1127760 h 1356360"/>
              <a:gd name="connsiteX25" fmla="*/ 1767840 w 1830962"/>
              <a:gd name="connsiteY25" fmla="*/ 1036320 h 1356360"/>
              <a:gd name="connsiteX26" fmla="*/ 1828800 w 1830962"/>
              <a:gd name="connsiteY26" fmla="*/ 944880 h 1356360"/>
              <a:gd name="connsiteX27" fmla="*/ 1767840 w 1830962"/>
              <a:gd name="connsiteY27" fmla="*/ 1066800 h 1356360"/>
              <a:gd name="connsiteX28" fmla="*/ 1752600 w 1830962"/>
              <a:gd name="connsiteY28" fmla="*/ 1127760 h 1356360"/>
              <a:gd name="connsiteX29" fmla="*/ 1661160 w 1830962"/>
              <a:gd name="connsiteY29" fmla="*/ 1295400 h 1356360"/>
              <a:gd name="connsiteX30" fmla="*/ 1432560 w 1830962"/>
              <a:gd name="connsiteY30" fmla="*/ 1280160 h 1356360"/>
              <a:gd name="connsiteX31" fmla="*/ 1341120 w 1830962"/>
              <a:gd name="connsiteY31" fmla="*/ 1249680 h 1356360"/>
              <a:gd name="connsiteX32" fmla="*/ 1280160 w 1830962"/>
              <a:gd name="connsiteY32" fmla="*/ 1234440 h 1356360"/>
              <a:gd name="connsiteX33" fmla="*/ 1143000 w 1830962"/>
              <a:gd name="connsiteY33" fmla="*/ 1188720 h 1356360"/>
              <a:gd name="connsiteX34" fmla="*/ 1082040 w 1830962"/>
              <a:gd name="connsiteY34" fmla="*/ 1173480 h 13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30962" h="1356360">
                <a:moveTo>
                  <a:pt x="0" y="0"/>
                </a:moveTo>
                <a:cubicBezTo>
                  <a:pt x="40640" y="20320"/>
                  <a:pt x="89791" y="28831"/>
                  <a:pt x="121920" y="60960"/>
                </a:cubicBezTo>
                <a:cubicBezTo>
                  <a:pt x="193543" y="132583"/>
                  <a:pt x="149707" y="94725"/>
                  <a:pt x="259080" y="167640"/>
                </a:cubicBezTo>
                <a:cubicBezTo>
                  <a:pt x="274320" y="177800"/>
                  <a:pt x="287424" y="192328"/>
                  <a:pt x="304800" y="198120"/>
                </a:cubicBezTo>
                <a:cubicBezTo>
                  <a:pt x="540707" y="276756"/>
                  <a:pt x="297055" y="186627"/>
                  <a:pt x="441960" y="259080"/>
                </a:cubicBezTo>
                <a:cubicBezTo>
                  <a:pt x="456328" y="266264"/>
                  <a:pt x="472638" y="268679"/>
                  <a:pt x="487680" y="274320"/>
                </a:cubicBezTo>
                <a:cubicBezTo>
                  <a:pt x="523809" y="287869"/>
                  <a:pt x="590206" y="313633"/>
                  <a:pt x="624840" y="335280"/>
                </a:cubicBezTo>
                <a:cubicBezTo>
                  <a:pt x="646379" y="348742"/>
                  <a:pt x="663747" y="368398"/>
                  <a:pt x="685800" y="381000"/>
                </a:cubicBezTo>
                <a:cubicBezTo>
                  <a:pt x="699748" y="388970"/>
                  <a:pt x="717477" y="388438"/>
                  <a:pt x="731520" y="396240"/>
                </a:cubicBezTo>
                <a:cubicBezTo>
                  <a:pt x="763542" y="414030"/>
                  <a:pt x="790195" y="440817"/>
                  <a:pt x="822960" y="457200"/>
                </a:cubicBezTo>
                <a:cubicBezTo>
                  <a:pt x="942029" y="516734"/>
                  <a:pt x="826178" y="454265"/>
                  <a:pt x="944880" y="533400"/>
                </a:cubicBezTo>
                <a:cubicBezTo>
                  <a:pt x="959751" y="543314"/>
                  <a:pt x="1044068" y="590657"/>
                  <a:pt x="1066800" y="609600"/>
                </a:cubicBezTo>
                <a:cubicBezTo>
                  <a:pt x="1083357" y="623398"/>
                  <a:pt x="1095963" y="641522"/>
                  <a:pt x="1112520" y="655320"/>
                </a:cubicBezTo>
                <a:cubicBezTo>
                  <a:pt x="1191729" y="721328"/>
                  <a:pt x="1150882" y="645509"/>
                  <a:pt x="1249680" y="777240"/>
                </a:cubicBezTo>
                <a:cubicBezTo>
                  <a:pt x="1264920" y="797560"/>
                  <a:pt x="1278408" y="819320"/>
                  <a:pt x="1295400" y="838200"/>
                </a:cubicBezTo>
                <a:cubicBezTo>
                  <a:pt x="1324236" y="870240"/>
                  <a:pt x="1362930" y="893774"/>
                  <a:pt x="1386840" y="929640"/>
                </a:cubicBezTo>
                <a:cubicBezTo>
                  <a:pt x="1397000" y="944880"/>
                  <a:pt x="1405151" y="961670"/>
                  <a:pt x="1417320" y="975360"/>
                </a:cubicBezTo>
                <a:cubicBezTo>
                  <a:pt x="1445958" y="1007577"/>
                  <a:pt x="1508760" y="1066800"/>
                  <a:pt x="1508760" y="1066800"/>
                </a:cubicBezTo>
                <a:cubicBezTo>
                  <a:pt x="1544501" y="1174022"/>
                  <a:pt x="1497984" y="1041655"/>
                  <a:pt x="1554480" y="1173480"/>
                </a:cubicBezTo>
                <a:cubicBezTo>
                  <a:pt x="1560808" y="1188245"/>
                  <a:pt x="1562536" y="1204832"/>
                  <a:pt x="1569720" y="1219200"/>
                </a:cubicBezTo>
                <a:cubicBezTo>
                  <a:pt x="1577911" y="1235583"/>
                  <a:pt x="1592761" y="1248182"/>
                  <a:pt x="1600200" y="1264920"/>
                </a:cubicBezTo>
                <a:cubicBezTo>
                  <a:pt x="1613249" y="1294280"/>
                  <a:pt x="1630680" y="1356360"/>
                  <a:pt x="1630680" y="1356360"/>
                </a:cubicBezTo>
                <a:cubicBezTo>
                  <a:pt x="1686260" y="1189619"/>
                  <a:pt x="1597618" y="1442179"/>
                  <a:pt x="1676400" y="1264920"/>
                </a:cubicBezTo>
                <a:cubicBezTo>
                  <a:pt x="1689449" y="1235560"/>
                  <a:pt x="1689058" y="1200213"/>
                  <a:pt x="1706880" y="1173480"/>
                </a:cubicBezTo>
                <a:cubicBezTo>
                  <a:pt x="1717040" y="1158240"/>
                  <a:pt x="1729921" y="1144498"/>
                  <a:pt x="1737360" y="1127760"/>
                </a:cubicBezTo>
                <a:cubicBezTo>
                  <a:pt x="1750409" y="1098400"/>
                  <a:pt x="1750018" y="1063053"/>
                  <a:pt x="1767840" y="1036320"/>
                </a:cubicBezTo>
                <a:cubicBezTo>
                  <a:pt x="1788160" y="1005840"/>
                  <a:pt x="1842405" y="910868"/>
                  <a:pt x="1828800" y="944880"/>
                </a:cubicBezTo>
                <a:cubicBezTo>
                  <a:pt x="1791518" y="1038086"/>
                  <a:pt x="1813495" y="998318"/>
                  <a:pt x="1767840" y="1066800"/>
                </a:cubicBezTo>
                <a:cubicBezTo>
                  <a:pt x="1762760" y="1087120"/>
                  <a:pt x="1760656" y="1108426"/>
                  <a:pt x="1752600" y="1127760"/>
                </a:cubicBezTo>
                <a:cubicBezTo>
                  <a:pt x="1714183" y="1219962"/>
                  <a:pt x="1704455" y="1230458"/>
                  <a:pt x="1661160" y="1295400"/>
                </a:cubicBezTo>
                <a:cubicBezTo>
                  <a:pt x="1584960" y="1290320"/>
                  <a:pt x="1508162" y="1290960"/>
                  <a:pt x="1432560" y="1280160"/>
                </a:cubicBezTo>
                <a:cubicBezTo>
                  <a:pt x="1400754" y="1275616"/>
                  <a:pt x="1372289" y="1257472"/>
                  <a:pt x="1341120" y="1249680"/>
                </a:cubicBezTo>
                <a:cubicBezTo>
                  <a:pt x="1320800" y="1244600"/>
                  <a:pt x="1299772" y="1241794"/>
                  <a:pt x="1280160" y="1234440"/>
                </a:cubicBezTo>
                <a:cubicBezTo>
                  <a:pt x="1114636" y="1172369"/>
                  <a:pt x="1334282" y="1231227"/>
                  <a:pt x="1143000" y="1188720"/>
                </a:cubicBezTo>
                <a:cubicBezTo>
                  <a:pt x="1122553" y="1184176"/>
                  <a:pt x="1082040" y="1173480"/>
                  <a:pt x="1082040" y="11734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080760" y="2042160"/>
            <a:ext cx="3134191" cy="44082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[C: Hello world]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26480" y="3886200"/>
            <a:ext cx="2646878" cy="382733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4400" y="4175760"/>
            <a:ext cx="2646878" cy="382733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</p:spTree>
    <p:extLst>
      <p:ext uri="{BB962C8B-B14F-4D97-AF65-F5344CB8AC3E}">
        <p14:creationId xmlns:p14="http://schemas.microsoft.com/office/powerpoint/2010/main" val="20501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18890</TotalTime>
  <Words>2553</Words>
  <Application>Microsoft Macintosh PowerPoint</Application>
  <PresentationFormat>Custom</PresentationFormat>
  <Paragraphs>671</Paragraphs>
  <Slides>103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6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DejaVu Serif</vt:lpstr>
      <vt:lpstr>Menlo</vt:lpstr>
      <vt:lpstr>Monaco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401</cp:revision>
  <cp:lastPrinted>2017-03-06T17:28:03Z</cp:lastPrinted>
  <dcterms:created xsi:type="dcterms:W3CDTF">2012-01-18T02:26:13Z</dcterms:created>
  <dcterms:modified xsi:type="dcterms:W3CDTF">2019-03-06T23:04:10Z</dcterms:modified>
</cp:coreProperties>
</file>